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3" r:id="rId5"/>
    <p:sldId id="258" r:id="rId6"/>
    <p:sldId id="267" r:id="rId7"/>
    <p:sldId id="268" r:id="rId8"/>
    <p:sldId id="269" r:id="rId9"/>
    <p:sldId id="270" r:id="rId10"/>
    <p:sldId id="271" r:id="rId11"/>
    <p:sldId id="259" r:id="rId12"/>
    <p:sldId id="272" r:id="rId13"/>
    <p:sldId id="273" r:id="rId14"/>
    <p:sldId id="274" r:id="rId15"/>
    <p:sldId id="275" r:id="rId16"/>
    <p:sldId id="276" r:id="rId17"/>
    <p:sldId id="262" r:id="rId18"/>
    <p:sldId id="266" r:id="rId19"/>
    <p:sldId id="277" r:id="rId20"/>
    <p:sldId id="278" r:id="rId21"/>
    <p:sldId id="279" r:id="rId22"/>
    <p:sldId id="281" r:id="rId23"/>
    <p:sldId id="280" r:id="rId24"/>
    <p:sldId id="282" r:id="rId25"/>
    <p:sldId id="283" r:id="rId26"/>
    <p:sldId id="284" r:id="rId27"/>
    <p:sldId id="285"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Overview" id="{F6AAA694-CF83-43C5-9B23-6488698F8F54}">
          <p14:sldIdLst>
            <p14:sldId id="263"/>
            <p14:sldId id="258"/>
            <p14:sldId id="267"/>
            <p14:sldId id="268"/>
            <p14:sldId id="269"/>
            <p14:sldId id="270"/>
            <p14:sldId id="271"/>
            <p14:sldId id="259"/>
            <p14:sldId id="272"/>
            <p14:sldId id="273"/>
            <p14:sldId id="274"/>
            <p14:sldId id="275"/>
            <p14:sldId id="276"/>
            <p14:sldId id="262"/>
            <p14:sldId id="266"/>
            <p14:sldId id="277"/>
            <p14:sldId id="278"/>
            <p14:sldId id="279"/>
            <p14:sldId id="281"/>
            <p14:sldId id="280"/>
            <p14:sldId id="282"/>
            <p14:sldId id="283"/>
            <p14:sldId id="284"/>
            <p14:sldId id="285"/>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4E1C1D-ADAC-026E-B8BA-9185E8E402D3}" name="Bonaparte, Daphnne" initials="BD" userId="S::daphnne.bonaparte@ed.gov::a174039d-bdb9-4261-984d-fea864841ece" providerId="AD"/>
  <p188:author id="{3E5BD820-87E5-8657-5A69-52EA563571EA}" name="Lambert, Jenny" initials="LJ" userId="S::jenny.lambert@ed.gov::054d01dc-fefc-45ad-ae55-68144bedba9e" providerId="AD"/>
  <p188:author id="{780A5024-BC0B-D872-3F9E-97D0A72667BC}" name="Means, Jim" initials="MJ" userId="S::James.Means@ed.gov::f3d3fdaa-fbc3-49d0-89ce-b43a5cb8e10c" providerId="AD"/>
  <p188:author id="{57DB0329-7155-3916-95B9-DD8A08A13812}" name="Flynn-Tabloff, Adam" initials="FTA" userId="S::Adam.Flynn-Tabloff@ed.gov::826eab30-82b7-4430-9a75-0763f287c9d5" providerId="AD"/>
  <p188:author id="{7482C32F-CEA1-B626-F741-0F40A8839B27}" name="Means, Jim" initials="MJ" userId="S::james.means@ed.gov::f3d3fdaa-fbc3-49d0-89ce-b43a5cb8e10c" providerId="AD"/>
  <p188:author id="{AD84D93F-605D-A4A4-AACB-C0D65A103CB5}" name="Lambert, Jenny" initials="LJ" userId="S::Jenny.Lambert@ed.gov::054d01dc-fefc-45ad-ae55-68144bedba9e" providerId="AD"/>
  <p188:author id="{408C3460-4F91-9AE3-8E76-D5F030E51504}" name="Turney, Alex" initials="TA" userId="S::alex.turney@ed.gov::568829f5-11ae-42f0-90db-4999d2818740" providerId="AD"/>
  <p188:author id="{38E1B5B2-97B5-7D05-E31E-820B09D44688}" name="Bonaparte, Daphnne" initials="BD" userId="S::Daphnne.Bonaparte@ed.gov::a174039d-bdb9-4261-984d-fea864841ece" providerId="AD"/>
  <p188:author id="{DB0047E0-C820-E315-D258-C2F3BEE856FD}" name="Guerrero, Julian" initials="GJ" userId="S::julian.guerrero@ed.gov::8882d373-c1d6-4d38-a0c5-eeea322ea2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Zawada, Michael" initials="ZM" lastIdx="1" clrIdx="6">
    <p:extLst>
      <p:ext uri="{19B8F6BF-5375-455C-9EA6-DF929625EA0E}">
        <p15:presenceInfo xmlns:p15="http://schemas.microsoft.com/office/powerpoint/2012/main" userId="S::michael.zawada@ed.gov::b1f9ef29-93b1-4b11-aa7f-df1ae6e10d5c" providerId="AD"/>
      </p:ext>
    </p:extLst>
  </p:cmAuthor>
  <p:cmAuthor id="1" name="Miles-Hare, Lindsy" initials="MHL" lastIdx="1" clrIdx="0">
    <p:extLst>
      <p:ext uri="{19B8F6BF-5375-455C-9EA6-DF929625EA0E}">
        <p15:presenceInfo xmlns:p15="http://schemas.microsoft.com/office/powerpoint/2012/main" userId="S::Lindsy.Miles-Hare@ed.gov::7efdbac6-7b5a-4b1a-83cb-51bdec1ec654" providerId="AD"/>
      </p:ext>
    </p:extLst>
  </p:cmAuthor>
  <p:cmAuthor id="8" name="McKinney, Jessica" initials="MJ" lastIdx="2" clrIdx="7">
    <p:extLst>
      <p:ext uri="{19B8F6BF-5375-455C-9EA6-DF929625EA0E}">
        <p15:presenceInfo xmlns:p15="http://schemas.microsoft.com/office/powerpoint/2012/main" userId="S::Jessica.Mckinney@ed.gov::245f4bc5-46e0-4d58-aa71-c683df230cff" providerId="AD"/>
      </p:ext>
    </p:extLst>
  </p:cmAuthor>
  <p:cmAuthor id="2" name="Bill Cordes" initials="wdc" lastIdx="8" clrIdx="1">
    <p:extLst>
      <p:ext uri="{19B8F6BF-5375-455C-9EA6-DF929625EA0E}">
        <p15:presenceInfo xmlns:p15="http://schemas.microsoft.com/office/powerpoint/2012/main" userId="Bill Cordes" providerId="None"/>
      </p:ext>
    </p:extLst>
  </p:cmAuthor>
  <p:cmAuthor id="9" name="Hartley, Emma" initials="HE" lastIdx="1" clrIdx="8">
    <p:extLst>
      <p:ext uri="{19B8F6BF-5375-455C-9EA6-DF929625EA0E}">
        <p15:presenceInfo xmlns:p15="http://schemas.microsoft.com/office/powerpoint/2012/main" userId="S::emma.hartley@ed.gov::677154b9-65f6-4ba8-8210-d505af875fc6" providerId="AD"/>
      </p:ext>
    </p:extLst>
  </p:cmAuthor>
  <p:cmAuthor id="3" name="Hunter-Keiser, Kiawanta" initials="HK" lastIdx="1" clrIdx="2">
    <p:extLst>
      <p:ext uri="{19B8F6BF-5375-455C-9EA6-DF929625EA0E}">
        <p15:presenceInfo xmlns:p15="http://schemas.microsoft.com/office/powerpoint/2012/main" userId="S::kiawanta.hunter-keiser@ed.gov::7e62edf4-bda8-4191-bd7a-e24c51d5b692" providerId="AD"/>
      </p:ext>
    </p:extLst>
  </p:cmAuthor>
  <p:cmAuthor id="4" name="Bishop, Colin" initials="BC" lastIdx="4" clrIdx="3">
    <p:extLst>
      <p:ext uri="{19B8F6BF-5375-455C-9EA6-DF929625EA0E}">
        <p15:presenceInfo xmlns:p15="http://schemas.microsoft.com/office/powerpoint/2012/main" userId="S::Colin.Bishop@ed.gov::4d6bf44b-0e9d-4716-9314-0bb4c3b0f257" providerId="AD"/>
      </p:ext>
    </p:extLst>
  </p:cmAuthor>
  <p:cmAuthor id="5" name="Guerrero, Julian" initials="GJ" lastIdx="9" clrIdx="4">
    <p:extLst>
      <p:ext uri="{19B8F6BF-5375-455C-9EA6-DF929625EA0E}">
        <p15:presenceInfo xmlns:p15="http://schemas.microsoft.com/office/powerpoint/2012/main" userId="S::julian.guerrero@ed.gov::8882d373-c1d6-4d38-a0c5-eeea322ea292" providerId="AD"/>
      </p:ext>
    </p:extLst>
  </p:cmAuthor>
  <p:cmAuthor id="6" name="Cordes, Bill" initials="CB" lastIdx="1" clrIdx="5">
    <p:extLst>
      <p:ext uri="{19B8F6BF-5375-455C-9EA6-DF929625EA0E}">
        <p15:presenceInfo xmlns:p15="http://schemas.microsoft.com/office/powerpoint/2012/main" userId="S::bill.cordes@ed.gov::39dd5d41-a3db-4fe5-9db0-b065c9ac8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56"/>
    <a:srgbClr val="0052A2"/>
    <a:srgbClr val="007641"/>
    <a:srgbClr val="009652"/>
    <a:srgbClr val="007A43"/>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1174" autoAdjust="0"/>
  </p:normalViewPr>
  <p:slideViewPr>
    <p:cSldViewPr snapToGrid="0">
      <p:cViewPr varScale="1">
        <p:scale>
          <a:sx n="20" d="100"/>
          <a:sy n="20" d="100"/>
        </p:scale>
        <p:origin x="243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ynn-Tabloff, Adam" userId="826eab30-82b7-4430-9a75-0763f287c9d5" providerId="ADAL" clId="{FDFF7F53-86FB-4771-B819-E88D3205C944}"/>
    <pc:docChg chg="modSld">
      <pc:chgData name="Flynn-Tabloff, Adam" userId="826eab30-82b7-4430-9a75-0763f287c9d5" providerId="ADAL" clId="{FDFF7F53-86FB-4771-B819-E88D3205C944}" dt="2024-10-15T16:34:53.543" v="14" actId="6549"/>
      <pc:docMkLst>
        <pc:docMk/>
      </pc:docMkLst>
      <pc:sldChg chg="modNotesTx">
        <pc:chgData name="Flynn-Tabloff, Adam" userId="826eab30-82b7-4430-9a75-0763f287c9d5" providerId="ADAL" clId="{FDFF7F53-86FB-4771-B819-E88D3205C944}" dt="2024-10-15T16:34:10.315" v="1" actId="6549"/>
        <pc:sldMkLst>
          <pc:docMk/>
          <pc:sldMk cId="1638163130" sldId="258"/>
        </pc:sldMkLst>
      </pc:sldChg>
      <pc:sldChg chg="modNotesTx">
        <pc:chgData name="Flynn-Tabloff, Adam" userId="826eab30-82b7-4430-9a75-0763f287c9d5" providerId="ADAL" clId="{FDFF7F53-86FB-4771-B819-E88D3205C944}" dt="2024-10-15T16:34:26.202" v="7" actId="6549"/>
        <pc:sldMkLst>
          <pc:docMk/>
          <pc:sldMk cId="2224229296" sldId="259"/>
        </pc:sldMkLst>
      </pc:sldChg>
      <pc:sldChg chg="modNotesTx">
        <pc:chgData name="Flynn-Tabloff, Adam" userId="826eab30-82b7-4430-9a75-0763f287c9d5" providerId="ADAL" clId="{FDFF7F53-86FB-4771-B819-E88D3205C944}" dt="2024-10-15T16:34:34.811" v="8" actId="6549"/>
        <pc:sldMkLst>
          <pc:docMk/>
          <pc:sldMk cId="352698332" sldId="262"/>
        </pc:sldMkLst>
      </pc:sldChg>
      <pc:sldChg chg="modNotesTx">
        <pc:chgData name="Flynn-Tabloff, Adam" userId="826eab30-82b7-4430-9a75-0763f287c9d5" providerId="ADAL" clId="{FDFF7F53-86FB-4771-B819-E88D3205C944}" dt="2024-10-15T16:34:08.434" v="0" actId="6549"/>
        <pc:sldMkLst>
          <pc:docMk/>
          <pc:sldMk cId="2980118442" sldId="263"/>
        </pc:sldMkLst>
      </pc:sldChg>
      <pc:sldChg chg="modNotesTx">
        <pc:chgData name="Flynn-Tabloff, Adam" userId="826eab30-82b7-4430-9a75-0763f287c9d5" providerId="ADAL" clId="{FDFF7F53-86FB-4771-B819-E88D3205C944}" dt="2024-10-15T16:34:37.995" v="9" actId="6549"/>
        <pc:sldMkLst>
          <pc:docMk/>
          <pc:sldMk cId="3570848428" sldId="266"/>
        </pc:sldMkLst>
      </pc:sldChg>
      <pc:sldChg chg="modNotesTx">
        <pc:chgData name="Flynn-Tabloff, Adam" userId="826eab30-82b7-4430-9a75-0763f287c9d5" providerId="ADAL" clId="{FDFF7F53-86FB-4771-B819-E88D3205C944}" dt="2024-10-15T16:34:12.480" v="2" actId="6549"/>
        <pc:sldMkLst>
          <pc:docMk/>
          <pc:sldMk cId="3401833684" sldId="267"/>
        </pc:sldMkLst>
      </pc:sldChg>
      <pc:sldChg chg="modNotesTx">
        <pc:chgData name="Flynn-Tabloff, Adam" userId="826eab30-82b7-4430-9a75-0763f287c9d5" providerId="ADAL" clId="{FDFF7F53-86FB-4771-B819-E88D3205C944}" dt="2024-10-15T16:34:14.680" v="3" actId="6549"/>
        <pc:sldMkLst>
          <pc:docMk/>
          <pc:sldMk cId="346025903" sldId="268"/>
        </pc:sldMkLst>
      </pc:sldChg>
      <pc:sldChg chg="modNotesTx">
        <pc:chgData name="Flynn-Tabloff, Adam" userId="826eab30-82b7-4430-9a75-0763f287c9d5" providerId="ADAL" clId="{FDFF7F53-86FB-4771-B819-E88D3205C944}" dt="2024-10-15T16:34:17.206" v="4" actId="6549"/>
        <pc:sldMkLst>
          <pc:docMk/>
          <pc:sldMk cId="3933404961" sldId="269"/>
        </pc:sldMkLst>
      </pc:sldChg>
      <pc:sldChg chg="modNotesTx">
        <pc:chgData name="Flynn-Tabloff, Adam" userId="826eab30-82b7-4430-9a75-0763f287c9d5" providerId="ADAL" clId="{FDFF7F53-86FB-4771-B819-E88D3205C944}" dt="2024-10-15T16:34:20.723" v="5" actId="6549"/>
        <pc:sldMkLst>
          <pc:docMk/>
          <pc:sldMk cId="1247330652" sldId="270"/>
        </pc:sldMkLst>
      </pc:sldChg>
      <pc:sldChg chg="modNotesTx">
        <pc:chgData name="Flynn-Tabloff, Adam" userId="826eab30-82b7-4430-9a75-0763f287c9d5" providerId="ADAL" clId="{FDFF7F53-86FB-4771-B819-E88D3205C944}" dt="2024-10-15T16:34:23.794" v="6" actId="6549"/>
        <pc:sldMkLst>
          <pc:docMk/>
          <pc:sldMk cId="3885611983" sldId="271"/>
        </pc:sldMkLst>
      </pc:sldChg>
      <pc:sldChg chg="modNotesTx">
        <pc:chgData name="Flynn-Tabloff, Adam" userId="826eab30-82b7-4430-9a75-0763f287c9d5" providerId="ADAL" clId="{FDFF7F53-86FB-4771-B819-E88D3205C944}" dt="2024-10-15T16:34:41.239" v="10" actId="6549"/>
        <pc:sldMkLst>
          <pc:docMk/>
          <pc:sldMk cId="2366066327" sldId="277"/>
        </pc:sldMkLst>
      </pc:sldChg>
      <pc:sldChg chg="modNotesTx">
        <pc:chgData name="Flynn-Tabloff, Adam" userId="826eab30-82b7-4430-9a75-0763f287c9d5" providerId="ADAL" clId="{FDFF7F53-86FB-4771-B819-E88D3205C944}" dt="2024-10-15T16:34:44.445" v="11" actId="6549"/>
        <pc:sldMkLst>
          <pc:docMk/>
          <pc:sldMk cId="1580705122" sldId="278"/>
        </pc:sldMkLst>
      </pc:sldChg>
      <pc:sldChg chg="modNotesTx">
        <pc:chgData name="Flynn-Tabloff, Adam" userId="826eab30-82b7-4430-9a75-0763f287c9d5" providerId="ADAL" clId="{FDFF7F53-86FB-4771-B819-E88D3205C944}" dt="2024-10-15T16:34:46.711" v="12" actId="6549"/>
        <pc:sldMkLst>
          <pc:docMk/>
          <pc:sldMk cId="4136541011" sldId="279"/>
        </pc:sldMkLst>
      </pc:sldChg>
      <pc:sldChg chg="modNotesTx">
        <pc:chgData name="Flynn-Tabloff, Adam" userId="826eab30-82b7-4430-9a75-0763f287c9d5" providerId="ADAL" clId="{FDFF7F53-86FB-4771-B819-E88D3205C944}" dt="2024-10-15T16:34:53.543" v="14" actId="6549"/>
        <pc:sldMkLst>
          <pc:docMk/>
          <pc:sldMk cId="3121900821" sldId="280"/>
        </pc:sldMkLst>
      </pc:sldChg>
      <pc:sldChg chg="modNotesTx">
        <pc:chgData name="Flynn-Tabloff, Adam" userId="826eab30-82b7-4430-9a75-0763f287c9d5" providerId="ADAL" clId="{FDFF7F53-86FB-4771-B819-E88D3205C944}" dt="2024-10-15T16:34:49.505" v="13" actId="6549"/>
        <pc:sldMkLst>
          <pc:docMk/>
          <pc:sldMk cId="3617131883" sldId="2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4683398950131"/>
          <c:y val="3.0295516067820074E-2"/>
          <c:w val="0.85475046899526541"/>
          <c:h val="0.76280537158915263"/>
        </c:manualLayout>
      </c:layout>
      <c:lineChart>
        <c:grouping val="standard"/>
        <c:varyColors val="0"/>
        <c:ser>
          <c:idx val="0"/>
          <c:order val="0"/>
          <c:tx>
            <c:strRef>
              <c:f>'Participants 2007-2021'!$B$1</c:f>
              <c:strCache>
                <c:ptCount val="1"/>
                <c:pt idx="0">
                  <c:v>Secondary</c:v>
                </c:pt>
              </c:strCache>
            </c:strRef>
          </c:tx>
          <c:spPr>
            <a:ln w="28575" cap="rnd">
              <a:solidFill>
                <a:schemeClr val="accent1"/>
              </a:solidFill>
              <a:round/>
            </a:ln>
            <a:effectLst/>
          </c:spPr>
          <c:marker>
            <c:symbol val="circle"/>
            <c:size val="5"/>
            <c:spPr>
              <a:solidFill>
                <a:schemeClr val="tx1"/>
              </a:solidFill>
              <a:ln w="9525">
                <a:solidFill>
                  <a:schemeClr val="accent1"/>
                </a:solidFill>
              </a:ln>
              <a:effectLst/>
            </c:spPr>
          </c:marker>
          <c:dLbls>
            <c:dLbl>
              <c:idx val="15"/>
              <c:layout>
                <c:manualLayout>
                  <c:x val="-2.2671312560103692E-2"/>
                  <c:y val="-5.8372849914210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21-4B1E-807D-85BB2CF107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tx1"/>
                      </a:solidFill>
                    </a:ln>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'Participants 2007-2021'!$A$2:$A$17</c:f>
              <c:strCache>
                <c:ptCount val="16"/>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pt idx="15">
                  <c:v>2022-23</c:v>
                </c:pt>
              </c:strCache>
            </c:strRef>
          </c:cat>
          <c:val>
            <c:numRef>
              <c:f>'Participants 2007-2021'!$B$2:$B$17</c:f>
              <c:numCache>
                <c:formatCode>#,##0</c:formatCode>
                <c:ptCount val="16"/>
                <c:pt idx="0">
                  <c:v>7594929</c:v>
                </c:pt>
                <c:pt idx="1">
                  <c:v>7778305</c:v>
                </c:pt>
                <c:pt idx="2">
                  <c:v>7633468</c:v>
                </c:pt>
                <c:pt idx="3" formatCode="#,##0;\-#,##0">
                  <c:v>7563925</c:v>
                </c:pt>
                <c:pt idx="4" formatCode="#,##0;\-#,##0">
                  <c:v>7457637</c:v>
                </c:pt>
                <c:pt idx="5" formatCode="#,##0;\-#,##0">
                  <c:v>7482280</c:v>
                </c:pt>
                <c:pt idx="6" formatCode="#,##0;\-#,##0">
                  <c:v>7502727</c:v>
                </c:pt>
                <c:pt idx="7" formatCode="#,##0;\-#,##0">
                  <c:v>7448738</c:v>
                </c:pt>
                <c:pt idx="8" formatCode="#,##0;\-#,##0">
                  <c:v>8100687</c:v>
                </c:pt>
                <c:pt idx="9" formatCode="#,##0;\-#,##0">
                  <c:v>8339930</c:v>
                </c:pt>
                <c:pt idx="10" formatCode="#,##0;\-#,##0">
                  <c:v>8835158</c:v>
                </c:pt>
                <c:pt idx="11" formatCode="#,##0;\-#,##0">
                  <c:v>8910991</c:v>
                </c:pt>
                <c:pt idx="12">
                  <c:v>7476815</c:v>
                </c:pt>
                <c:pt idx="13">
                  <c:v>8268511</c:v>
                </c:pt>
                <c:pt idx="14">
                  <c:v>8151708</c:v>
                </c:pt>
                <c:pt idx="15">
                  <c:v>7832489</c:v>
                </c:pt>
              </c:numCache>
            </c:numRef>
          </c:val>
          <c:smooth val="0"/>
          <c:extLst>
            <c:ext xmlns:c16="http://schemas.microsoft.com/office/drawing/2014/chart" uri="{C3380CC4-5D6E-409C-BE32-E72D297353CC}">
              <c16:uniqueId val="{00000001-6321-4B1E-807D-85BB2CF1079D}"/>
            </c:ext>
          </c:extLst>
        </c:ser>
        <c:ser>
          <c:idx val="1"/>
          <c:order val="1"/>
          <c:tx>
            <c:strRef>
              <c:f>'Participants 2007-2021'!$C$1</c:f>
              <c:strCache>
                <c:ptCount val="1"/>
                <c:pt idx="0">
                  <c:v>Postsecondary</c:v>
                </c:pt>
              </c:strCache>
            </c:strRef>
          </c:tx>
          <c:spPr>
            <a:ln w="28575" cap="rnd">
              <a:solidFill>
                <a:schemeClr val="accent4"/>
              </a:solidFill>
              <a:round/>
            </a:ln>
            <a:effectLst/>
          </c:spPr>
          <c:marker>
            <c:symbol val="circle"/>
            <c:size val="5"/>
            <c:spPr>
              <a:solidFill>
                <a:schemeClr val="tx1"/>
              </a:solidFill>
              <a:ln w="9525">
                <a:solidFill>
                  <a:schemeClr val="accent2"/>
                </a:solidFill>
              </a:ln>
              <a:effectLst/>
            </c:spPr>
          </c:marker>
          <c:dLbls>
            <c:dLbl>
              <c:idx val="15"/>
              <c:layout>
                <c:manualLayout>
                  <c:x val="-6.8013937680312239E-3"/>
                  <c:y val="-5.5454207418499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1-4B1E-807D-85BB2CF107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tx1"/>
                      </a:solidFill>
                    </a:ln>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'Participants 2007-2021'!$A$2:$A$17</c:f>
              <c:strCache>
                <c:ptCount val="16"/>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pt idx="15">
                  <c:v>2022-23</c:v>
                </c:pt>
              </c:strCache>
            </c:strRef>
          </c:cat>
          <c:val>
            <c:numRef>
              <c:f>'Participants 2007-2021'!$C$2:$C$17</c:f>
              <c:numCache>
                <c:formatCode>#,##0</c:formatCode>
                <c:ptCount val="16"/>
                <c:pt idx="0">
                  <c:v>4318161</c:v>
                </c:pt>
                <c:pt idx="1">
                  <c:v>4483006</c:v>
                </c:pt>
                <c:pt idx="2">
                  <c:v>4700487</c:v>
                </c:pt>
                <c:pt idx="3" formatCode="#,##0;\-#,##0">
                  <c:v>4411875</c:v>
                </c:pt>
                <c:pt idx="4" formatCode="#,##0;\-#,##0">
                  <c:v>4412135</c:v>
                </c:pt>
                <c:pt idx="5" formatCode="#,##0;\-#,##0">
                  <c:v>4084561</c:v>
                </c:pt>
                <c:pt idx="6" formatCode="#,##0;\-#,##0">
                  <c:v>3948554</c:v>
                </c:pt>
                <c:pt idx="7" formatCode="#,##0;\-#,##0">
                  <c:v>3935025</c:v>
                </c:pt>
                <c:pt idx="8" formatCode="#,##0;\-#,##0">
                  <c:v>3786387</c:v>
                </c:pt>
                <c:pt idx="9" formatCode="#,##0;\-#,##0">
                  <c:v>3678581</c:v>
                </c:pt>
                <c:pt idx="10" formatCode="#,##0;\-#,##0">
                  <c:v>2919106</c:v>
                </c:pt>
                <c:pt idx="11" formatCode="#,##0;\-#,##0">
                  <c:v>3539930</c:v>
                </c:pt>
                <c:pt idx="12">
                  <c:v>3488168</c:v>
                </c:pt>
                <c:pt idx="13">
                  <c:v>3479754</c:v>
                </c:pt>
                <c:pt idx="14">
                  <c:v>3378793</c:v>
                </c:pt>
                <c:pt idx="15">
                  <c:v>3329150</c:v>
                </c:pt>
              </c:numCache>
            </c:numRef>
          </c:val>
          <c:smooth val="0"/>
          <c:extLst>
            <c:ext xmlns:c16="http://schemas.microsoft.com/office/drawing/2014/chart" uri="{C3380CC4-5D6E-409C-BE32-E72D297353CC}">
              <c16:uniqueId val="{00000003-6321-4B1E-807D-85BB2CF1079D}"/>
            </c:ext>
          </c:extLst>
        </c:ser>
        <c:dLbls>
          <c:showLegendKey val="0"/>
          <c:showVal val="0"/>
          <c:showCatName val="0"/>
          <c:showSerName val="0"/>
          <c:showPercent val="0"/>
          <c:showBubbleSize val="0"/>
        </c:dLbls>
        <c:marker val="1"/>
        <c:smooth val="0"/>
        <c:axId val="1958373104"/>
        <c:axId val="1958365616"/>
      </c:lineChart>
      <c:catAx>
        <c:axId val="1958373104"/>
        <c:scaling>
          <c:orientation val="minMax"/>
        </c:scaling>
        <c:delete val="0"/>
        <c:axPos val="b"/>
        <c:title>
          <c:tx>
            <c:rich>
              <a:bodyPr rot="0" spcFirstLastPara="1" vertOverflow="ellipsis" vert="horz" wrap="square" anchor="ctr" anchorCtr="1"/>
              <a:lstStyle/>
              <a:p>
                <a:pPr>
                  <a:defRPr sz="1000" b="0" i="0" u="none" strike="noStrike" kern="1200" baseline="0">
                    <a:ln>
                      <a:solidFill>
                        <a:schemeClr val="tx1"/>
                      </a:solidFill>
                    </a:ln>
                    <a:solidFill>
                      <a:schemeClr val="tx1">
                        <a:lumMod val="65000"/>
                        <a:lumOff val="35000"/>
                      </a:schemeClr>
                    </a:solidFill>
                    <a:latin typeface="+mn-lt"/>
                    <a:ea typeface="+mn-ea"/>
                    <a:cs typeface="+mn-cs"/>
                  </a:defRPr>
                </a:pPr>
                <a:r>
                  <a:rPr lang="en-US"/>
                  <a:t>Program Year</a:t>
                </a:r>
              </a:p>
            </c:rich>
          </c:tx>
          <c:overlay val="0"/>
          <c:spPr>
            <a:noFill/>
            <a:ln>
              <a:noFill/>
            </a:ln>
            <a:effectLst/>
          </c:spPr>
          <c:txPr>
            <a:bodyPr rot="0" spcFirstLastPara="1" vertOverflow="ellipsis" vert="horz" wrap="square" anchor="ctr" anchorCtr="1"/>
            <a:lstStyle/>
            <a:p>
              <a:pPr>
                <a:defRPr sz="10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crossAx val="1958365616"/>
        <c:crosses val="autoZero"/>
        <c:auto val="1"/>
        <c:lblAlgn val="ctr"/>
        <c:lblOffset val="100"/>
        <c:noMultiLvlLbl val="0"/>
      </c:catAx>
      <c:valAx>
        <c:axId val="195836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ln>
                      <a:solidFill>
                        <a:schemeClr val="tx1"/>
                      </a:solidFill>
                    </a:ln>
                    <a:solidFill>
                      <a:schemeClr val="tx1">
                        <a:lumMod val="65000"/>
                        <a:lumOff val="35000"/>
                      </a:schemeClr>
                    </a:solidFill>
                    <a:latin typeface="+mn-lt"/>
                    <a:ea typeface="+mn-ea"/>
                    <a:cs typeface="+mn-cs"/>
                  </a:defRPr>
                </a:pPr>
                <a:r>
                  <a:rPr lang="en-US"/>
                  <a:t>Number of Participants</a:t>
                </a:r>
              </a:p>
            </c:rich>
          </c:tx>
          <c:overlay val="0"/>
          <c:spPr>
            <a:noFill/>
            <a:ln>
              <a:noFill/>
            </a:ln>
            <a:effectLst/>
          </c:spPr>
          <c:txPr>
            <a:bodyPr rot="-5400000" spcFirstLastPara="1" vertOverflow="ellipsis" vert="horz" wrap="square" anchor="ctr" anchorCtr="1"/>
            <a:lstStyle/>
            <a:p>
              <a:pPr>
                <a:defRPr sz="10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crossAx val="1958373104"/>
        <c:crosses val="autoZero"/>
        <c:crossBetween val="between"/>
      </c:valAx>
      <c:spPr>
        <a:noFill/>
        <a:ln w="25400">
          <a:noFill/>
        </a:ln>
        <a:effectLst/>
      </c:spPr>
    </c:plotArea>
    <c:legend>
      <c:legendPos val="b"/>
      <c:layout>
        <c:manualLayout>
          <c:xMode val="edge"/>
          <c:yMode val="edge"/>
          <c:x val="0.40349141770568792"/>
          <c:y val="0.93336578312234075"/>
          <c:w val="0.28118562003088349"/>
          <c:h val="4.9122361903396153E-2"/>
        </c:manualLayout>
      </c:layout>
      <c:overlay val="0"/>
      <c:spPr>
        <a:noFill/>
        <a:ln>
          <a:noFill/>
        </a:ln>
        <a:effectLst/>
      </c:spPr>
      <c:txPr>
        <a:bodyPr rot="0" spcFirstLastPara="1" vertOverflow="ellipsis" vert="horz" wrap="square" anchor="ctr" anchorCtr="1"/>
        <a:lstStyle/>
        <a:p>
          <a:pPr>
            <a:defRPr sz="9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tx1"/>
            </a:solidFill>
          </a:l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'Concentrators 2019-2021'!$A$6</c:f>
              <c:strCache>
                <c:ptCount val="1"/>
                <c:pt idx="0">
                  <c:v>Secondary</c:v>
                </c:pt>
              </c:strCache>
            </c:strRef>
          </c:tx>
          <c:spPr>
            <a:ln w="28575" cap="rnd">
              <a:solidFill>
                <a:schemeClr val="accent1"/>
              </a:solidFill>
              <a:round/>
            </a:ln>
            <a:effectLst/>
          </c:spPr>
          <c:marker>
            <c:symbol val="circle"/>
            <c:size val="5"/>
            <c:spPr>
              <a:solidFill>
                <a:schemeClr val="tx1"/>
              </a:solidFill>
              <a:ln w="9525">
                <a:solidFill>
                  <a:schemeClr val="accent1"/>
                </a:solidFill>
              </a:ln>
              <a:effectLst/>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64-48E8-AEA9-BCBBCE4C2B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tx1"/>
                      </a:solidFill>
                    </a:ln>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'Concentrators 2019-2021'!$B$5:$E$5</c:f>
              <c:strCache>
                <c:ptCount val="4"/>
                <c:pt idx="0">
                  <c:v>2019-20</c:v>
                </c:pt>
                <c:pt idx="1">
                  <c:v>2020-21</c:v>
                </c:pt>
                <c:pt idx="2">
                  <c:v>2021-22</c:v>
                </c:pt>
                <c:pt idx="3">
                  <c:v>2022-23</c:v>
                </c:pt>
              </c:strCache>
            </c:strRef>
          </c:cat>
          <c:val>
            <c:numRef>
              <c:f>'Concentrators 2019-2021'!$B$6:$E$6</c:f>
              <c:numCache>
                <c:formatCode>#,##0</c:formatCode>
                <c:ptCount val="4"/>
                <c:pt idx="0">
                  <c:v>3036243</c:v>
                </c:pt>
                <c:pt idx="1">
                  <c:v>2833033</c:v>
                </c:pt>
                <c:pt idx="2">
                  <c:v>2836162</c:v>
                </c:pt>
                <c:pt idx="3">
                  <c:v>3491879</c:v>
                </c:pt>
              </c:numCache>
            </c:numRef>
          </c:val>
          <c:smooth val="0"/>
          <c:extLst>
            <c:ext xmlns:c16="http://schemas.microsoft.com/office/drawing/2014/chart" uri="{C3380CC4-5D6E-409C-BE32-E72D297353CC}">
              <c16:uniqueId val="{00000001-0E64-48E8-AEA9-BCBBCE4C2BAF}"/>
            </c:ext>
          </c:extLst>
        </c:ser>
        <c:ser>
          <c:idx val="1"/>
          <c:order val="1"/>
          <c:tx>
            <c:strRef>
              <c:f>'Concentrators 2019-2021'!$A$7</c:f>
              <c:strCache>
                <c:ptCount val="1"/>
                <c:pt idx="0">
                  <c:v>Postsecondary</c:v>
                </c:pt>
              </c:strCache>
            </c:strRef>
          </c:tx>
          <c:spPr>
            <a:ln w="28575" cap="rnd">
              <a:solidFill>
                <a:schemeClr val="accent4"/>
              </a:solidFill>
              <a:round/>
            </a:ln>
            <a:effectLst/>
          </c:spPr>
          <c:marker>
            <c:symbol val="circle"/>
            <c:size val="5"/>
            <c:spPr>
              <a:solidFill>
                <a:schemeClr val="tx1"/>
              </a:solidFill>
              <a:ln w="9525">
                <a:solidFill>
                  <a:schemeClr val="accent2"/>
                </a:solidFill>
              </a:ln>
              <a:effectLst/>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64-48E8-AEA9-BCBBCE4C2B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tx1"/>
                      </a:solidFill>
                    </a:ln>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'Concentrators 2019-2021'!$B$5:$E$5</c:f>
              <c:strCache>
                <c:ptCount val="4"/>
                <c:pt idx="0">
                  <c:v>2019-20</c:v>
                </c:pt>
                <c:pt idx="1">
                  <c:v>2020-21</c:v>
                </c:pt>
                <c:pt idx="2">
                  <c:v>2021-22</c:v>
                </c:pt>
                <c:pt idx="3">
                  <c:v>2022-23</c:v>
                </c:pt>
              </c:strCache>
            </c:strRef>
          </c:cat>
          <c:val>
            <c:numRef>
              <c:f>'Concentrators 2019-2021'!$B$7:$E$7</c:f>
              <c:numCache>
                <c:formatCode>#,##0</c:formatCode>
                <c:ptCount val="4"/>
                <c:pt idx="0">
                  <c:v>1911951</c:v>
                </c:pt>
                <c:pt idx="1">
                  <c:v>1850578</c:v>
                </c:pt>
                <c:pt idx="2">
                  <c:v>1794068</c:v>
                </c:pt>
                <c:pt idx="3">
                  <c:v>1772516</c:v>
                </c:pt>
              </c:numCache>
            </c:numRef>
          </c:val>
          <c:smooth val="0"/>
          <c:extLst>
            <c:ext xmlns:c16="http://schemas.microsoft.com/office/drawing/2014/chart" uri="{C3380CC4-5D6E-409C-BE32-E72D297353CC}">
              <c16:uniqueId val="{00000003-0E64-48E8-AEA9-BCBBCE4C2BAF}"/>
            </c:ext>
          </c:extLst>
        </c:ser>
        <c:dLbls>
          <c:dLblPos val="t"/>
          <c:showLegendKey val="0"/>
          <c:showVal val="1"/>
          <c:showCatName val="0"/>
          <c:showSerName val="0"/>
          <c:showPercent val="0"/>
          <c:showBubbleSize val="0"/>
        </c:dLbls>
        <c:marker val="1"/>
        <c:smooth val="0"/>
        <c:axId val="82174656"/>
        <c:axId val="82175072"/>
      </c:lineChart>
      <c:catAx>
        <c:axId val="82174656"/>
        <c:scaling>
          <c:orientation val="minMax"/>
        </c:scaling>
        <c:delete val="0"/>
        <c:axPos val="b"/>
        <c:title>
          <c:tx>
            <c:rich>
              <a:bodyPr rot="0" spcFirstLastPara="1" vertOverflow="ellipsis" vert="horz" wrap="square" anchor="ctr" anchorCtr="1"/>
              <a:lstStyle/>
              <a:p>
                <a:pPr>
                  <a:defRPr sz="1000" b="0" i="0" u="none" strike="noStrike" kern="1200" baseline="0">
                    <a:ln>
                      <a:solidFill>
                        <a:schemeClr val="tx1"/>
                      </a:solidFill>
                    </a:ln>
                    <a:solidFill>
                      <a:schemeClr val="tx1"/>
                    </a:solidFill>
                    <a:latin typeface="+mn-lt"/>
                    <a:ea typeface="+mn-ea"/>
                    <a:cs typeface="+mn-cs"/>
                  </a:defRPr>
                </a:pPr>
                <a:r>
                  <a:rPr lang="en-US"/>
                  <a:t>Program Year</a:t>
                </a:r>
              </a:p>
            </c:rich>
          </c:tx>
          <c:overlay val="0"/>
          <c:spPr>
            <a:noFill/>
            <a:ln>
              <a:noFill/>
            </a:ln>
            <a:effectLst/>
          </c:spPr>
          <c:txPr>
            <a:bodyPr rot="0" spcFirstLastPara="1" vertOverflow="ellipsis" vert="horz" wrap="square" anchor="ctr" anchorCtr="1"/>
            <a:lstStyle/>
            <a:p>
              <a:pPr>
                <a:defRPr sz="1000" b="0" i="0" u="none" strike="noStrike" kern="1200" baseline="0">
                  <a:ln>
                    <a:solidFill>
                      <a:schemeClr val="tx1"/>
                    </a:solidFill>
                  </a:ln>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solidFill>
                    <a:schemeClr val="tx1"/>
                  </a:solidFill>
                </a:ln>
                <a:solidFill>
                  <a:schemeClr val="tx1"/>
                </a:solidFill>
                <a:latin typeface="+mn-lt"/>
                <a:ea typeface="+mn-ea"/>
                <a:cs typeface="+mn-cs"/>
              </a:defRPr>
            </a:pPr>
            <a:endParaRPr lang="en-US"/>
          </a:p>
        </c:txPr>
        <c:crossAx val="82175072"/>
        <c:crosses val="autoZero"/>
        <c:auto val="1"/>
        <c:lblAlgn val="ctr"/>
        <c:lblOffset val="100"/>
        <c:noMultiLvlLbl val="0"/>
      </c:catAx>
      <c:valAx>
        <c:axId val="8217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ln>
                      <a:solidFill>
                        <a:schemeClr val="tx1"/>
                      </a:solidFill>
                    </a:ln>
                    <a:solidFill>
                      <a:schemeClr val="tx1"/>
                    </a:solidFill>
                    <a:latin typeface="+mn-lt"/>
                    <a:ea typeface="+mn-ea"/>
                    <a:cs typeface="+mn-cs"/>
                  </a:defRPr>
                </a:pPr>
                <a:r>
                  <a:rPr lang="en-US"/>
                  <a:t>Number of Concentrators</a:t>
                </a:r>
              </a:p>
            </c:rich>
          </c:tx>
          <c:layout>
            <c:manualLayout>
              <c:xMode val="edge"/>
              <c:yMode val="edge"/>
              <c:x val="3.8897893030794164E-3"/>
              <c:y val="0.1444454556276713"/>
            </c:manualLayout>
          </c:layout>
          <c:overlay val="0"/>
          <c:spPr>
            <a:noFill/>
            <a:ln>
              <a:noFill/>
            </a:ln>
            <a:effectLst/>
          </c:spPr>
          <c:txPr>
            <a:bodyPr rot="-5400000" spcFirstLastPara="1" vertOverflow="ellipsis" vert="horz" wrap="square" anchor="ctr" anchorCtr="1"/>
            <a:lstStyle/>
            <a:p>
              <a:pPr>
                <a:defRPr sz="1000" b="0" i="0" u="none" strike="noStrike" kern="1200" baseline="0">
                  <a:ln>
                    <a:solidFill>
                      <a:schemeClr val="tx1"/>
                    </a:solidFill>
                  </a:ln>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solidFill>
                    <a:schemeClr val="tx1"/>
                  </a:solidFill>
                </a:ln>
                <a:solidFill>
                  <a:schemeClr val="tx1"/>
                </a:solidFill>
                <a:latin typeface="+mn-lt"/>
                <a:ea typeface="+mn-ea"/>
                <a:cs typeface="+mn-cs"/>
              </a:defRPr>
            </a:pPr>
            <a:endParaRPr lang="en-US"/>
          </a:p>
        </c:txPr>
        <c:crossAx val="82174656"/>
        <c:crosses val="autoZero"/>
        <c:crossBetween val="between"/>
      </c:valAx>
      <c:spPr>
        <a:noFill/>
        <a:ln>
          <a:noFill/>
        </a:ln>
        <a:effectLst/>
      </c:spPr>
    </c:plotArea>
    <c:legend>
      <c:legendPos val="b"/>
      <c:layout>
        <c:manualLayout>
          <c:xMode val="edge"/>
          <c:yMode val="edge"/>
          <c:x val="0.41775397848364576"/>
          <c:y val="0.93336578312234075"/>
          <c:w val="0.25006730560624818"/>
          <c:h val="4.9122361903396153E-2"/>
        </c:manualLayout>
      </c:layout>
      <c:overlay val="0"/>
      <c:spPr>
        <a:noFill/>
        <a:ln>
          <a:noFill/>
        </a:ln>
        <a:effectLst/>
      </c:spPr>
      <c:txPr>
        <a:bodyPr rot="0" spcFirstLastPara="1" vertOverflow="ellipsis" vert="horz" wrap="square" anchor="ctr" anchorCtr="1"/>
        <a:lstStyle/>
        <a:p>
          <a:pPr>
            <a:defRPr sz="900" b="0" i="0" u="none" strike="noStrike" kern="1200" baseline="0">
              <a:ln>
                <a:solidFill>
                  <a:schemeClr val="tx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tx1"/>
            </a:solidFill>
          </a:ln>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 Secondary Participants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Migrant</c:v>
                </c:pt>
                <c:pt idx="1">
                  <c:v>Foster</c:v>
                </c:pt>
                <c:pt idx="2">
                  <c:v>Homeless</c:v>
                </c:pt>
                <c:pt idx="3">
                  <c:v>English Learners</c:v>
                </c:pt>
                <c:pt idx="4">
                  <c:v>Non-Trad</c:v>
                </c:pt>
                <c:pt idx="5">
                  <c:v>Econ. Dis.</c:v>
                </c:pt>
                <c:pt idx="6">
                  <c:v>Disability</c:v>
                </c:pt>
                <c:pt idx="7">
                  <c:v>White</c:v>
                </c:pt>
                <c:pt idx="8">
                  <c:v>Hispanic</c:v>
                </c:pt>
                <c:pt idx="9">
                  <c:v>Black</c:v>
                </c:pt>
                <c:pt idx="10">
                  <c:v>Asian</c:v>
                </c:pt>
                <c:pt idx="11">
                  <c:v>Male</c:v>
                </c:pt>
                <c:pt idx="12">
                  <c:v>Female</c:v>
                </c:pt>
              </c:strCache>
            </c:strRef>
          </c:cat>
          <c:val>
            <c:numRef>
              <c:f>Sheet1!$B$2:$B$14</c:f>
              <c:numCache>
                <c:formatCode>0.0</c:formatCode>
                <c:ptCount val="13"/>
                <c:pt idx="0">
                  <c:v>0.38284859665234622</c:v>
                </c:pt>
                <c:pt idx="1">
                  <c:v>0.31329297512400334</c:v>
                </c:pt>
                <c:pt idx="2">
                  <c:v>1.8303334025156839</c:v>
                </c:pt>
                <c:pt idx="3">
                  <c:v>7.3782531664286859</c:v>
                </c:pt>
                <c:pt idx="4">
                  <c:v>25.483889398672183</c:v>
                </c:pt>
                <c:pt idx="5">
                  <c:v>47.091980756023545</c:v>
                </c:pt>
                <c:pt idx="6">
                  <c:v>14.769104222596313</c:v>
                </c:pt>
                <c:pt idx="7">
                  <c:v>46.403359742667107</c:v>
                </c:pt>
                <c:pt idx="8">
                  <c:v>28.188885378163835</c:v>
                </c:pt>
                <c:pt idx="9">
                  <c:v>15.03579773082738</c:v>
                </c:pt>
                <c:pt idx="10">
                  <c:v>4.842781517343286</c:v>
                </c:pt>
                <c:pt idx="11">
                  <c:v>53.150509533739374</c:v>
                </c:pt>
                <c:pt idx="12">
                  <c:v>46.779324037957061</c:v>
                </c:pt>
              </c:numCache>
            </c:numRef>
          </c:val>
          <c:extLst>
            <c:ext xmlns:c16="http://schemas.microsoft.com/office/drawing/2014/chart" uri="{C3380CC4-5D6E-409C-BE32-E72D297353CC}">
              <c16:uniqueId val="{00000000-4C5C-43BB-B700-5C4C6C4C5732}"/>
            </c:ext>
          </c:extLst>
        </c:ser>
        <c:ser>
          <c:idx val="1"/>
          <c:order val="1"/>
          <c:tx>
            <c:strRef>
              <c:f>Sheet1!$C$1</c:f>
              <c:strCache>
                <c:ptCount val="1"/>
                <c:pt idx="0">
                  <c:v>% Postsec. Participants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Migrant</c:v>
                </c:pt>
                <c:pt idx="1">
                  <c:v>Foster</c:v>
                </c:pt>
                <c:pt idx="2">
                  <c:v>Homeless</c:v>
                </c:pt>
                <c:pt idx="3">
                  <c:v>English Learners</c:v>
                </c:pt>
                <c:pt idx="4">
                  <c:v>Non-Trad</c:v>
                </c:pt>
                <c:pt idx="5">
                  <c:v>Econ. Dis.</c:v>
                </c:pt>
                <c:pt idx="6">
                  <c:v>Disability</c:v>
                </c:pt>
                <c:pt idx="7">
                  <c:v>White</c:v>
                </c:pt>
                <c:pt idx="8">
                  <c:v>Hispanic</c:v>
                </c:pt>
                <c:pt idx="9">
                  <c:v>Black</c:v>
                </c:pt>
                <c:pt idx="10">
                  <c:v>Asian</c:v>
                </c:pt>
                <c:pt idx="11">
                  <c:v>Male</c:v>
                </c:pt>
                <c:pt idx="12">
                  <c:v>Female</c:v>
                </c:pt>
              </c:strCache>
            </c:strRef>
          </c:cat>
          <c:val>
            <c:numRef>
              <c:f>Sheet1!$C$2:$C$14</c:f>
              <c:numCache>
                <c:formatCode>General</c:formatCode>
                <c:ptCount val="13"/>
                <c:pt idx="0">
                  <c:v>0</c:v>
                </c:pt>
                <c:pt idx="1">
                  <c:v>0</c:v>
                </c:pt>
                <c:pt idx="2" formatCode="0.0">
                  <c:v>0.4457928866805832</c:v>
                </c:pt>
                <c:pt idx="3" formatCode="0.0">
                  <c:v>2.8356443816523664</c:v>
                </c:pt>
                <c:pt idx="4" formatCode="0.0">
                  <c:v>17.456047750200415</c:v>
                </c:pt>
                <c:pt idx="5" formatCode="0.0">
                  <c:v>33.854066624864075</c:v>
                </c:pt>
                <c:pt idx="6" formatCode="0.0">
                  <c:v>4.2777940931351148</c:v>
                </c:pt>
                <c:pt idx="7" formatCode="0.0">
                  <c:v>51.402701823175036</c:v>
                </c:pt>
                <c:pt idx="8" formatCode="0.0">
                  <c:v>18.974275531990887</c:v>
                </c:pt>
                <c:pt idx="9" formatCode="0.0">
                  <c:v>16.02858186032114</c:v>
                </c:pt>
                <c:pt idx="10" formatCode="0.0">
                  <c:v>3.9071268126582481</c:v>
                </c:pt>
                <c:pt idx="11" formatCode="0.0">
                  <c:v>44.874274738270806</c:v>
                </c:pt>
                <c:pt idx="12" formatCode="0.0">
                  <c:v>54.824270372810325</c:v>
                </c:pt>
              </c:numCache>
            </c:numRef>
          </c:val>
          <c:extLst>
            <c:ext xmlns:c16="http://schemas.microsoft.com/office/drawing/2014/chart" uri="{C3380CC4-5D6E-409C-BE32-E72D297353CC}">
              <c16:uniqueId val="{00000001-4C5C-43BB-B700-5C4C6C4C5732}"/>
            </c:ext>
          </c:extLst>
        </c:ser>
        <c:dLbls>
          <c:showLegendKey val="0"/>
          <c:showVal val="0"/>
          <c:showCatName val="0"/>
          <c:showSerName val="0"/>
          <c:showPercent val="0"/>
          <c:showBubbleSize val="0"/>
        </c:dLbls>
        <c:gapWidth val="182"/>
        <c:axId val="1106326495"/>
        <c:axId val="847234703"/>
      </c:barChart>
      <c:catAx>
        <c:axId val="1106326495"/>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Student Category</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47234703"/>
        <c:crosses val="autoZero"/>
        <c:auto val="1"/>
        <c:lblAlgn val="ctr"/>
        <c:lblOffset val="100"/>
        <c:noMultiLvlLbl val="0"/>
      </c:catAx>
      <c:valAx>
        <c:axId val="847234703"/>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Percent</a:t>
                </a:r>
                <a:r>
                  <a:rPr lang="en-US" b="1" baseline="0" dirty="0"/>
                  <a:t> of CTE Participants</a:t>
                </a:r>
                <a:endParaRPr lang="en-US" b="1" dirty="0"/>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06326495"/>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 Secondary Concentrators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Migrant</c:v>
                </c:pt>
                <c:pt idx="1">
                  <c:v>Homeless</c:v>
                </c:pt>
                <c:pt idx="2">
                  <c:v>English Learners</c:v>
                </c:pt>
                <c:pt idx="3">
                  <c:v>Non-Trad</c:v>
                </c:pt>
                <c:pt idx="4">
                  <c:v>Econ. Dis.</c:v>
                </c:pt>
                <c:pt idx="5">
                  <c:v>Disability</c:v>
                </c:pt>
                <c:pt idx="6">
                  <c:v>White</c:v>
                </c:pt>
                <c:pt idx="7">
                  <c:v>Hispanic</c:v>
                </c:pt>
                <c:pt idx="8">
                  <c:v>Black</c:v>
                </c:pt>
                <c:pt idx="9">
                  <c:v>Asian</c:v>
                </c:pt>
                <c:pt idx="10">
                  <c:v>Male</c:v>
                </c:pt>
                <c:pt idx="11">
                  <c:v>Female</c:v>
                </c:pt>
              </c:strCache>
            </c:strRef>
          </c:cat>
          <c:val>
            <c:numRef>
              <c:f>Sheet1!$B$2:$B$13</c:f>
              <c:numCache>
                <c:formatCode>0.0</c:formatCode>
                <c:ptCount val="12"/>
                <c:pt idx="0">
                  <c:v>0.27692785324739144</c:v>
                </c:pt>
                <c:pt idx="1">
                  <c:v>1.4678005261829326</c:v>
                </c:pt>
                <c:pt idx="2">
                  <c:v>6.7222542561898537</c:v>
                </c:pt>
                <c:pt idx="3">
                  <c:v>24.181258956845053</c:v>
                </c:pt>
                <c:pt idx="4">
                  <c:v>48.404713176557159</c:v>
                </c:pt>
                <c:pt idx="5">
                  <c:v>10.853130468267361</c:v>
                </c:pt>
                <c:pt idx="6">
                  <c:v>46.717102774910288</c:v>
                </c:pt>
                <c:pt idx="7">
                  <c:v>31.277295775356539</c:v>
                </c:pt>
                <c:pt idx="8">
                  <c:v>13.039222440790127</c:v>
                </c:pt>
                <c:pt idx="9">
                  <c:v>4.6079742757551907</c:v>
                </c:pt>
                <c:pt idx="10">
                  <c:v>53.136100019925536</c:v>
                </c:pt>
                <c:pt idx="11">
                  <c:v>46.832224945347697</c:v>
                </c:pt>
              </c:numCache>
            </c:numRef>
          </c:val>
          <c:extLst>
            <c:ext xmlns:c16="http://schemas.microsoft.com/office/drawing/2014/chart" uri="{C3380CC4-5D6E-409C-BE32-E72D297353CC}">
              <c16:uniqueId val="{00000000-9896-4DFE-9C1C-D6EC45B6E198}"/>
            </c:ext>
          </c:extLst>
        </c:ser>
        <c:ser>
          <c:idx val="1"/>
          <c:order val="1"/>
          <c:tx>
            <c:strRef>
              <c:f>Sheet1!$C$1</c:f>
              <c:strCache>
                <c:ptCount val="1"/>
                <c:pt idx="0">
                  <c:v>% Postsec. Concentrators</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Migrant</c:v>
                </c:pt>
                <c:pt idx="1">
                  <c:v>Homeless</c:v>
                </c:pt>
                <c:pt idx="2">
                  <c:v>English Learners</c:v>
                </c:pt>
                <c:pt idx="3">
                  <c:v>Non-Trad</c:v>
                </c:pt>
                <c:pt idx="4">
                  <c:v>Econ. Dis.</c:v>
                </c:pt>
                <c:pt idx="5">
                  <c:v>Disability</c:v>
                </c:pt>
                <c:pt idx="6">
                  <c:v>White</c:v>
                </c:pt>
                <c:pt idx="7">
                  <c:v>Hispanic</c:v>
                </c:pt>
                <c:pt idx="8">
                  <c:v>Black</c:v>
                </c:pt>
                <c:pt idx="9">
                  <c:v>Asian</c:v>
                </c:pt>
                <c:pt idx="10">
                  <c:v>Male</c:v>
                </c:pt>
                <c:pt idx="11">
                  <c:v>Female</c:v>
                </c:pt>
              </c:strCache>
            </c:strRef>
          </c:cat>
          <c:val>
            <c:numRef>
              <c:f>Sheet1!$C$2:$C$13</c:f>
              <c:numCache>
                <c:formatCode>0.0</c:formatCode>
                <c:ptCount val="12"/>
                <c:pt idx="0">
                  <c:v>0</c:v>
                </c:pt>
                <c:pt idx="1">
                  <c:v>0.40304154193854852</c:v>
                </c:pt>
                <c:pt idx="2">
                  <c:v>4.0330670084771869</c:v>
                </c:pt>
                <c:pt idx="3">
                  <c:v>19.192991680780267</c:v>
                </c:pt>
                <c:pt idx="4">
                  <c:v>41.836434188122915</c:v>
                </c:pt>
                <c:pt idx="5">
                  <c:v>4.9124919182949496</c:v>
                </c:pt>
                <c:pt idx="6">
                  <c:v>46.830166282844445</c:v>
                </c:pt>
                <c:pt idx="7">
                  <c:v>23.400160900682756</c:v>
                </c:pt>
                <c:pt idx="8">
                  <c:v>15.270445162316745</c:v>
                </c:pt>
                <c:pt idx="9">
                  <c:v>5.5110740515491488</c:v>
                </c:pt>
                <c:pt idx="10">
                  <c:v>44.904774101534422</c:v>
                </c:pt>
                <c:pt idx="11">
                  <c:v>54.822055805231194</c:v>
                </c:pt>
              </c:numCache>
            </c:numRef>
          </c:val>
          <c:extLst>
            <c:ext xmlns:c16="http://schemas.microsoft.com/office/drawing/2014/chart" uri="{C3380CC4-5D6E-409C-BE32-E72D297353CC}">
              <c16:uniqueId val="{00000001-9896-4DFE-9C1C-D6EC45B6E198}"/>
            </c:ext>
          </c:extLst>
        </c:ser>
        <c:dLbls>
          <c:showLegendKey val="0"/>
          <c:showVal val="0"/>
          <c:showCatName val="0"/>
          <c:showSerName val="0"/>
          <c:showPercent val="0"/>
          <c:showBubbleSize val="0"/>
        </c:dLbls>
        <c:gapWidth val="182"/>
        <c:axId val="1106326495"/>
        <c:axId val="847234703"/>
      </c:barChart>
      <c:catAx>
        <c:axId val="1106326495"/>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Student Category</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47234703"/>
        <c:crosses val="autoZero"/>
        <c:auto val="1"/>
        <c:lblAlgn val="ctr"/>
        <c:lblOffset val="100"/>
        <c:noMultiLvlLbl val="0"/>
      </c:catAx>
      <c:valAx>
        <c:axId val="847234703"/>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Percent</a:t>
                </a:r>
                <a:r>
                  <a:rPr lang="en-US" b="1" baseline="0" dirty="0"/>
                  <a:t> of CTE Participants</a:t>
                </a:r>
                <a:endParaRPr lang="en-US" b="1" dirty="0"/>
              </a:p>
            </c:rich>
          </c:tx>
          <c:layout>
            <c:manualLayout>
              <c:xMode val="edge"/>
              <c:yMode val="edge"/>
              <c:x val="0.46302135940844513"/>
              <c:y val="0.84699324709292723"/>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06326495"/>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Actual Performance 22-23</c:v>
                </c:pt>
              </c:strCache>
            </c:strRef>
          </c:tx>
          <c:spPr>
            <a:solidFill>
              <a:schemeClr val="accent4">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3P1: Non-trad. Concentration</c:v>
                </c:pt>
                <c:pt idx="1">
                  <c:v>2P1: Earned Postsec. Credential</c:v>
                </c:pt>
                <c:pt idx="2">
                  <c:v>1P1: Postsec. Placement</c:v>
                </c:pt>
              </c:strCache>
            </c:strRef>
          </c:cat>
          <c:val>
            <c:numRef>
              <c:f>Sheet1!$B$2:$B$4</c:f>
              <c:numCache>
                <c:formatCode>0.0%</c:formatCode>
                <c:ptCount val="3"/>
                <c:pt idx="0">
                  <c:v>0.22939999999999999</c:v>
                </c:pt>
                <c:pt idx="1">
                  <c:v>0.64970000000000006</c:v>
                </c:pt>
                <c:pt idx="2">
                  <c:v>0.78839999999999999</c:v>
                </c:pt>
              </c:numCache>
            </c:numRef>
          </c:val>
          <c:extLst>
            <c:ext xmlns:c16="http://schemas.microsoft.com/office/drawing/2014/chart" uri="{C3380CC4-5D6E-409C-BE32-E72D297353CC}">
              <c16:uniqueId val="{00000000-FF24-485B-87C6-639BCF5206F2}"/>
            </c:ext>
          </c:extLst>
        </c:ser>
        <c:ser>
          <c:idx val="1"/>
          <c:order val="1"/>
          <c:tx>
            <c:strRef>
              <c:f>Sheet1!$C$1</c:f>
              <c:strCache>
                <c:ptCount val="1"/>
                <c:pt idx="0">
                  <c:v>Actual Performance 21-22</c:v>
                </c:pt>
              </c:strCache>
            </c:strRef>
          </c:tx>
          <c:spPr>
            <a:solidFill>
              <a:schemeClr val="accent4">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3P1: Non-trad. Concentration</c:v>
                </c:pt>
                <c:pt idx="1">
                  <c:v>2P1: Earned Postsec. Credential</c:v>
                </c:pt>
                <c:pt idx="2">
                  <c:v>1P1: Postsec. Placement</c:v>
                </c:pt>
              </c:strCache>
            </c:strRef>
          </c:cat>
          <c:val>
            <c:numRef>
              <c:f>Sheet1!$C$2:$C$4</c:f>
              <c:numCache>
                <c:formatCode>0.0%</c:formatCode>
                <c:ptCount val="3"/>
                <c:pt idx="0">
                  <c:v>0.21529999999999999</c:v>
                </c:pt>
                <c:pt idx="1">
                  <c:v>0.59370000000000001</c:v>
                </c:pt>
                <c:pt idx="2">
                  <c:v>0.80640000000000001</c:v>
                </c:pt>
              </c:numCache>
            </c:numRef>
          </c:val>
          <c:extLst>
            <c:ext xmlns:c16="http://schemas.microsoft.com/office/drawing/2014/chart" uri="{C3380CC4-5D6E-409C-BE32-E72D297353CC}">
              <c16:uniqueId val="{00000001-FF24-485B-87C6-639BCF5206F2}"/>
            </c:ext>
          </c:extLst>
        </c:ser>
        <c:ser>
          <c:idx val="2"/>
          <c:order val="2"/>
          <c:tx>
            <c:strRef>
              <c:f>Sheet1!$D$1</c:f>
              <c:strCache>
                <c:ptCount val="1"/>
                <c:pt idx="0">
                  <c:v>Actual Performance 20-21</c:v>
                </c:pt>
              </c:strCache>
            </c:strRef>
          </c:tx>
          <c:spPr>
            <a:solidFill>
              <a:schemeClr val="accent3">
                <a:lumMod val="40000"/>
                <a:lumOff val="60000"/>
              </a:schemeClr>
            </a:solidFill>
            <a:ln>
              <a:solidFill>
                <a:schemeClr val="tx1"/>
              </a:solidFill>
            </a:ln>
            <a:effectLst/>
          </c:spPr>
          <c:invertIfNegative val="0"/>
          <c:dLbls>
            <c:spPr>
              <a:noFill/>
              <a:ln>
                <a:noFill/>
              </a:ln>
              <a:effectLst/>
            </c:spPr>
            <c:txPr>
              <a:bodyPr rot="0" spcFirstLastPara="1" vertOverflow="overflow" horzOverflow="overflow" vert="horz" wrap="square" lIns="38100" tIns="19050" rIns="38100" bIns="19050" anchor="t" anchorCtr="0">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3P1: Non-trad. Concentration</c:v>
                </c:pt>
                <c:pt idx="1">
                  <c:v>2P1: Earned Postsec. Credential</c:v>
                </c:pt>
                <c:pt idx="2">
                  <c:v>1P1: Postsec. Placement</c:v>
                </c:pt>
              </c:strCache>
            </c:strRef>
          </c:cat>
          <c:val>
            <c:numRef>
              <c:f>Sheet1!$D$2:$D$4</c:f>
              <c:numCache>
                <c:formatCode>0.0%</c:formatCode>
                <c:ptCount val="3"/>
                <c:pt idx="0">
                  <c:v>0.20669999999999999</c:v>
                </c:pt>
                <c:pt idx="1">
                  <c:v>0.58960000000000001</c:v>
                </c:pt>
                <c:pt idx="2">
                  <c:v>0.79339999999999999</c:v>
                </c:pt>
              </c:numCache>
            </c:numRef>
          </c:val>
          <c:extLst>
            <c:ext xmlns:c16="http://schemas.microsoft.com/office/drawing/2014/chart" uri="{C3380CC4-5D6E-409C-BE32-E72D297353CC}">
              <c16:uniqueId val="{00000002-FF24-485B-87C6-639BCF5206F2}"/>
            </c:ext>
          </c:extLst>
        </c:ser>
        <c:dLbls>
          <c:dLblPos val="outEnd"/>
          <c:showLegendKey val="0"/>
          <c:showVal val="1"/>
          <c:showCatName val="0"/>
          <c:showSerName val="0"/>
          <c:showPercent val="0"/>
          <c:showBubbleSize val="0"/>
        </c:dLbls>
        <c:gapWidth val="182"/>
        <c:axId val="55886576"/>
        <c:axId val="55887824"/>
      </c:barChart>
      <c:catAx>
        <c:axId val="5588657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Indicator of Performance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5887824"/>
        <c:crosses val="autoZero"/>
        <c:auto val="1"/>
        <c:lblAlgn val="ctr"/>
        <c:lblOffset val="100"/>
        <c:noMultiLvlLbl val="0"/>
      </c:catAx>
      <c:valAx>
        <c:axId val="5588782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Percent</a:t>
                </a:r>
                <a:r>
                  <a:rPr lang="en-US" b="1" baseline="0"/>
                  <a:t> of CTE Concentrators</a:t>
                </a:r>
                <a:endParaRPr lang="en-US"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8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E4EA0-C935-4E1D-8C88-8B2A7984412A}"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en-US"/>
        </a:p>
      </dgm:t>
    </dgm:pt>
    <dgm:pt modelId="{98E90A87-33EB-4414-A8A6-5BAFB243A1E8}">
      <dgm:prSet phldrT="[Text]"/>
      <dgm:spPr/>
      <dgm:t>
        <a:bodyPr/>
        <a:lstStyle/>
        <a:p>
          <a:r>
            <a:rPr lang="en-US"/>
            <a:t>Enrollment Data (Secondary &amp; Postsecondary)</a:t>
          </a:r>
        </a:p>
      </dgm:t>
    </dgm:pt>
    <dgm:pt modelId="{388318C0-0CA3-4352-AA23-A14639972B2F}" type="parTrans" cxnId="{8FE399C9-DD0E-4F8E-983E-857E24A5EA69}">
      <dgm:prSet/>
      <dgm:spPr/>
      <dgm:t>
        <a:bodyPr/>
        <a:lstStyle/>
        <a:p>
          <a:endParaRPr lang="en-US"/>
        </a:p>
      </dgm:t>
    </dgm:pt>
    <dgm:pt modelId="{8FE4D16D-7CA7-489F-BD46-E73837B98F77}" type="sibTrans" cxnId="{8FE399C9-DD0E-4F8E-983E-857E24A5EA69}">
      <dgm:prSet/>
      <dgm:spPr/>
      <dgm:t>
        <a:bodyPr/>
        <a:lstStyle/>
        <a:p>
          <a:endParaRPr lang="en-US"/>
        </a:p>
      </dgm:t>
    </dgm:pt>
    <dgm:pt modelId="{4082FDA4-ECB5-4441-8F67-97FEEDD085D0}">
      <dgm:prSet phldrT="[Text]"/>
      <dgm:spPr/>
      <dgm:t>
        <a:bodyPr/>
        <a:lstStyle/>
        <a:p>
          <a:r>
            <a:rPr lang="en-US"/>
            <a:t>CTE Participants</a:t>
          </a:r>
        </a:p>
      </dgm:t>
    </dgm:pt>
    <dgm:pt modelId="{43792337-A26C-463F-B6E7-848ACF34F496}" type="parTrans" cxnId="{B622FD1F-29D5-4C0E-B1C4-B195D668F11B}">
      <dgm:prSet/>
      <dgm:spPr/>
      <dgm:t>
        <a:bodyPr/>
        <a:lstStyle/>
        <a:p>
          <a:endParaRPr lang="en-US"/>
        </a:p>
      </dgm:t>
    </dgm:pt>
    <dgm:pt modelId="{2E0A1487-26F8-488F-B05A-D56821577FA4}" type="sibTrans" cxnId="{B622FD1F-29D5-4C0E-B1C4-B195D668F11B}">
      <dgm:prSet/>
      <dgm:spPr/>
      <dgm:t>
        <a:bodyPr/>
        <a:lstStyle/>
        <a:p>
          <a:endParaRPr lang="en-US"/>
        </a:p>
      </dgm:t>
    </dgm:pt>
    <dgm:pt modelId="{C99E6A8F-E01F-40BC-B5FF-DDB0D4E40E6A}">
      <dgm:prSet phldrT="[Text]"/>
      <dgm:spPr/>
      <dgm:t>
        <a:bodyPr/>
        <a:lstStyle/>
        <a:p>
          <a:r>
            <a:rPr lang="en-US"/>
            <a:t>Gender </a:t>
          </a:r>
        </a:p>
      </dgm:t>
    </dgm:pt>
    <dgm:pt modelId="{7F9472F4-A166-45EB-A299-378C9B49E3D2}" type="parTrans" cxnId="{B818326C-4358-499D-82EC-685641EA6DCC}">
      <dgm:prSet/>
      <dgm:spPr/>
      <dgm:t>
        <a:bodyPr/>
        <a:lstStyle/>
        <a:p>
          <a:endParaRPr lang="en-US"/>
        </a:p>
      </dgm:t>
    </dgm:pt>
    <dgm:pt modelId="{488B858A-B734-4C25-A7BA-85818F3B0771}" type="sibTrans" cxnId="{B818326C-4358-499D-82EC-685641EA6DCC}">
      <dgm:prSet/>
      <dgm:spPr/>
      <dgm:t>
        <a:bodyPr/>
        <a:lstStyle/>
        <a:p>
          <a:endParaRPr lang="en-US"/>
        </a:p>
      </dgm:t>
    </dgm:pt>
    <dgm:pt modelId="{DD5C08D1-9FF7-4D5C-8A72-AFDCDB28DF59}">
      <dgm:prSet phldrT="[Text]"/>
      <dgm:spPr/>
      <dgm:t>
        <a:bodyPr/>
        <a:lstStyle/>
        <a:p>
          <a:r>
            <a:rPr lang="en-US"/>
            <a:t>CTE Concentrators</a:t>
          </a:r>
        </a:p>
      </dgm:t>
    </dgm:pt>
    <dgm:pt modelId="{273A130A-9F45-4792-BBB3-B53BD6484B80}" type="parTrans" cxnId="{F9EF1427-63BD-4C8A-848F-11C73BBA8A02}">
      <dgm:prSet/>
      <dgm:spPr/>
      <dgm:t>
        <a:bodyPr/>
        <a:lstStyle/>
        <a:p>
          <a:endParaRPr lang="en-US"/>
        </a:p>
      </dgm:t>
    </dgm:pt>
    <dgm:pt modelId="{7B35D842-F2D9-4043-A7F1-6622271BF935}" type="sibTrans" cxnId="{F9EF1427-63BD-4C8A-848F-11C73BBA8A02}">
      <dgm:prSet/>
      <dgm:spPr/>
      <dgm:t>
        <a:bodyPr/>
        <a:lstStyle/>
        <a:p>
          <a:endParaRPr lang="en-US"/>
        </a:p>
      </dgm:t>
    </dgm:pt>
    <dgm:pt modelId="{1045E804-F64B-4119-8448-81EF6E3EA55E}">
      <dgm:prSet phldrT="[Text]"/>
      <dgm:spPr/>
      <dgm:t>
        <a:bodyPr/>
        <a:lstStyle/>
        <a:p>
          <a:r>
            <a:rPr lang="en-US"/>
            <a:t>Gender</a:t>
          </a:r>
        </a:p>
      </dgm:t>
    </dgm:pt>
    <dgm:pt modelId="{89B9BD33-2F6D-488F-B304-D4E7FC60C3E3}" type="parTrans" cxnId="{9030AFCE-58A7-48FC-861E-4F6D1271100E}">
      <dgm:prSet/>
      <dgm:spPr/>
      <dgm:t>
        <a:bodyPr/>
        <a:lstStyle/>
        <a:p>
          <a:endParaRPr lang="en-US"/>
        </a:p>
      </dgm:t>
    </dgm:pt>
    <dgm:pt modelId="{B8E1B61D-2B92-46C9-9604-26041E2638A4}" type="sibTrans" cxnId="{9030AFCE-58A7-48FC-861E-4F6D1271100E}">
      <dgm:prSet/>
      <dgm:spPr/>
      <dgm:t>
        <a:bodyPr/>
        <a:lstStyle/>
        <a:p>
          <a:endParaRPr lang="en-US"/>
        </a:p>
      </dgm:t>
    </dgm:pt>
    <dgm:pt modelId="{4EEEC007-E0FC-4B16-8E7C-9C2B5B4998AF}">
      <dgm:prSet/>
      <dgm:spPr/>
      <dgm:t>
        <a:bodyPr/>
        <a:lstStyle/>
        <a:p>
          <a:r>
            <a:rPr lang="en-US"/>
            <a:t>Race/Ethnicity</a:t>
          </a:r>
        </a:p>
      </dgm:t>
    </dgm:pt>
    <dgm:pt modelId="{2A96337D-B046-47C1-AEF9-3F7E29120561}" type="parTrans" cxnId="{13A34A25-26E7-4EB9-8A2B-6E06FFD9E666}">
      <dgm:prSet/>
      <dgm:spPr/>
      <dgm:t>
        <a:bodyPr/>
        <a:lstStyle/>
        <a:p>
          <a:endParaRPr lang="en-US"/>
        </a:p>
      </dgm:t>
    </dgm:pt>
    <dgm:pt modelId="{091A9317-3945-4DDE-AE2D-190898D3C648}" type="sibTrans" cxnId="{13A34A25-26E7-4EB9-8A2B-6E06FFD9E666}">
      <dgm:prSet/>
      <dgm:spPr/>
      <dgm:t>
        <a:bodyPr/>
        <a:lstStyle/>
        <a:p>
          <a:endParaRPr lang="en-US"/>
        </a:p>
      </dgm:t>
    </dgm:pt>
    <dgm:pt modelId="{D81827B8-678A-49AA-9A54-FDA41AE4BE57}">
      <dgm:prSet/>
      <dgm:spPr/>
      <dgm:t>
        <a:bodyPr/>
        <a:lstStyle/>
        <a:p>
          <a:r>
            <a:rPr lang="en-US"/>
            <a:t>Special Populations</a:t>
          </a:r>
        </a:p>
      </dgm:t>
    </dgm:pt>
    <dgm:pt modelId="{3796BF83-D828-4881-8526-3D9528326F5B}" type="parTrans" cxnId="{D931A726-1F20-4DF6-9D07-FD6DE0B21007}">
      <dgm:prSet/>
      <dgm:spPr/>
      <dgm:t>
        <a:bodyPr/>
        <a:lstStyle/>
        <a:p>
          <a:endParaRPr lang="en-US"/>
        </a:p>
      </dgm:t>
    </dgm:pt>
    <dgm:pt modelId="{F5DDA57B-ABE3-47A9-A5FC-9E52C8956C55}" type="sibTrans" cxnId="{D931A726-1F20-4DF6-9D07-FD6DE0B21007}">
      <dgm:prSet/>
      <dgm:spPr/>
      <dgm:t>
        <a:bodyPr/>
        <a:lstStyle/>
        <a:p>
          <a:endParaRPr lang="en-US"/>
        </a:p>
      </dgm:t>
    </dgm:pt>
    <dgm:pt modelId="{69D43688-1909-4E18-8A70-D2F06FB95ED0}">
      <dgm:prSet/>
      <dgm:spPr/>
      <dgm:t>
        <a:bodyPr/>
        <a:lstStyle/>
        <a:p>
          <a:r>
            <a:rPr lang="en-US"/>
            <a:t>Career Clusters</a:t>
          </a:r>
        </a:p>
      </dgm:t>
    </dgm:pt>
    <dgm:pt modelId="{A7F16868-43B9-4A30-9857-4D79FCADFF31}" type="parTrans" cxnId="{F62CD4F0-4FD3-4DF1-AB10-DC138BA91777}">
      <dgm:prSet/>
      <dgm:spPr/>
      <dgm:t>
        <a:bodyPr/>
        <a:lstStyle/>
        <a:p>
          <a:endParaRPr lang="en-US"/>
        </a:p>
      </dgm:t>
    </dgm:pt>
    <dgm:pt modelId="{BD8E8179-1446-4176-A37D-3C48409B60EA}" type="sibTrans" cxnId="{F62CD4F0-4FD3-4DF1-AB10-DC138BA91777}">
      <dgm:prSet/>
      <dgm:spPr/>
      <dgm:t>
        <a:bodyPr/>
        <a:lstStyle/>
        <a:p>
          <a:endParaRPr lang="en-US"/>
        </a:p>
      </dgm:t>
    </dgm:pt>
    <dgm:pt modelId="{BC185E96-F1EA-4D74-B275-CC91BC31BC16}">
      <dgm:prSet/>
      <dgm:spPr/>
      <dgm:t>
        <a:bodyPr/>
        <a:lstStyle/>
        <a:p>
          <a:r>
            <a:rPr lang="en-US"/>
            <a:t>Race/Ethnicity</a:t>
          </a:r>
        </a:p>
      </dgm:t>
    </dgm:pt>
    <dgm:pt modelId="{2E9E798E-6D3B-4D70-8C85-2FD49E452EE3}" type="parTrans" cxnId="{80ED0FD8-0173-4C63-BD06-9E6FE5523E1F}">
      <dgm:prSet/>
      <dgm:spPr/>
      <dgm:t>
        <a:bodyPr/>
        <a:lstStyle/>
        <a:p>
          <a:endParaRPr lang="en-US"/>
        </a:p>
      </dgm:t>
    </dgm:pt>
    <dgm:pt modelId="{51510DD4-6CFB-49F8-B5CC-FDF153EF6730}" type="sibTrans" cxnId="{80ED0FD8-0173-4C63-BD06-9E6FE5523E1F}">
      <dgm:prSet/>
      <dgm:spPr/>
      <dgm:t>
        <a:bodyPr/>
        <a:lstStyle/>
        <a:p>
          <a:endParaRPr lang="en-US"/>
        </a:p>
      </dgm:t>
    </dgm:pt>
    <dgm:pt modelId="{1D8C3657-DC6E-42F3-BF8B-5F8B1057653E}">
      <dgm:prSet/>
      <dgm:spPr/>
      <dgm:t>
        <a:bodyPr/>
        <a:lstStyle/>
        <a:p>
          <a:r>
            <a:rPr lang="en-US"/>
            <a:t>Special Populations</a:t>
          </a:r>
        </a:p>
      </dgm:t>
    </dgm:pt>
    <dgm:pt modelId="{FC6BAAFF-B9E5-4864-8C28-53A1608344C8}" type="parTrans" cxnId="{E0EFB857-096E-4904-892C-94944AD75B14}">
      <dgm:prSet/>
      <dgm:spPr/>
      <dgm:t>
        <a:bodyPr/>
        <a:lstStyle/>
        <a:p>
          <a:endParaRPr lang="en-US"/>
        </a:p>
      </dgm:t>
    </dgm:pt>
    <dgm:pt modelId="{34384A6C-952B-498A-9568-4E56920EEA8D}" type="sibTrans" cxnId="{E0EFB857-096E-4904-892C-94944AD75B14}">
      <dgm:prSet/>
      <dgm:spPr/>
      <dgm:t>
        <a:bodyPr/>
        <a:lstStyle/>
        <a:p>
          <a:endParaRPr lang="en-US"/>
        </a:p>
      </dgm:t>
    </dgm:pt>
    <dgm:pt modelId="{7A2A75E6-4564-411F-A79A-14DEDC86F40E}">
      <dgm:prSet/>
      <dgm:spPr/>
      <dgm:t>
        <a:bodyPr/>
        <a:lstStyle/>
        <a:p>
          <a:r>
            <a:rPr lang="en-US"/>
            <a:t>Career Clusters</a:t>
          </a:r>
        </a:p>
      </dgm:t>
    </dgm:pt>
    <dgm:pt modelId="{E6DAAC82-49F3-4F11-ADC7-8B8C87A7CA59}" type="parTrans" cxnId="{E04CFDBC-B687-4E1C-8D14-524B1A6A70B8}">
      <dgm:prSet/>
      <dgm:spPr/>
      <dgm:t>
        <a:bodyPr/>
        <a:lstStyle/>
        <a:p>
          <a:endParaRPr lang="en-US"/>
        </a:p>
      </dgm:t>
    </dgm:pt>
    <dgm:pt modelId="{D2931A6F-90F7-4454-B0D7-17858F923A0E}" type="sibTrans" cxnId="{E04CFDBC-B687-4E1C-8D14-524B1A6A70B8}">
      <dgm:prSet/>
      <dgm:spPr/>
      <dgm:t>
        <a:bodyPr/>
        <a:lstStyle/>
        <a:p>
          <a:endParaRPr lang="en-US"/>
        </a:p>
      </dgm:t>
    </dgm:pt>
    <dgm:pt modelId="{55D42C37-23A7-4205-AC7D-3A36D825733B}" type="pres">
      <dgm:prSet presAssocID="{3F9E4EA0-C935-4E1D-8C88-8B2A7984412A}" presName="mainComposite" presStyleCnt="0">
        <dgm:presLayoutVars>
          <dgm:chPref val="1"/>
          <dgm:dir/>
          <dgm:animOne val="branch"/>
          <dgm:animLvl val="lvl"/>
          <dgm:resizeHandles val="exact"/>
        </dgm:presLayoutVars>
      </dgm:prSet>
      <dgm:spPr/>
    </dgm:pt>
    <dgm:pt modelId="{2C02CC94-0DB0-4CC4-AF48-001D5A09AB1A}" type="pres">
      <dgm:prSet presAssocID="{3F9E4EA0-C935-4E1D-8C88-8B2A7984412A}" presName="hierFlow" presStyleCnt="0"/>
      <dgm:spPr/>
    </dgm:pt>
    <dgm:pt modelId="{35FEC88C-11A3-4287-8E24-AC4BC81900D8}" type="pres">
      <dgm:prSet presAssocID="{3F9E4EA0-C935-4E1D-8C88-8B2A7984412A}" presName="hierChild1" presStyleCnt="0">
        <dgm:presLayoutVars>
          <dgm:chPref val="1"/>
          <dgm:animOne val="branch"/>
          <dgm:animLvl val="lvl"/>
        </dgm:presLayoutVars>
      </dgm:prSet>
      <dgm:spPr/>
    </dgm:pt>
    <dgm:pt modelId="{A7772A5B-0277-42BA-B8A9-35C06DFBB485}" type="pres">
      <dgm:prSet presAssocID="{98E90A87-33EB-4414-A8A6-5BAFB243A1E8}" presName="Name14" presStyleCnt="0"/>
      <dgm:spPr/>
    </dgm:pt>
    <dgm:pt modelId="{301915FA-3A4F-4996-A682-DFA48EAAEB0C}" type="pres">
      <dgm:prSet presAssocID="{98E90A87-33EB-4414-A8A6-5BAFB243A1E8}" presName="level1Shape" presStyleLbl="node0" presStyleIdx="0" presStyleCnt="1" custLinFactNeighborX="863" custLinFactNeighborY="1267">
        <dgm:presLayoutVars>
          <dgm:chPref val="3"/>
        </dgm:presLayoutVars>
      </dgm:prSet>
      <dgm:spPr/>
    </dgm:pt>
    <dgm:pt modelId="{C6954D16-2AB8-45E8-9F9E-F0D2AE826937}" type="pres">
      <dgm:prSet presAssocID="{98E90A87-33EB-4414-A8A6-5BAFB243A1E8}" presName="hierChild2" presStyleCnt="0"/>
      <dgm:spPr/>
    </dgm:pt>
    <dgm:pt modelId="{427AC284-2C43-431A-8A6E-699FD578E87D}" type="pres">
      <dgm:prSet presAssocID="{43792337-A26C-463F-B6E7-848ACF34F496}" presName="Name19" presStyleLbl="parChTrans1D2" presStyleIdx="0" presStyleCnt="2"/>
      <dgm:spPr/>
    </dgm:pt>
    <dgm:pt modelId="{4E3453CF-73ED-4CC0-81BA-7370926020C4}" type="pres">
      <dgm:prSet presAssocID="{4082FDA4-ECB5-4441-8F67-97FEEDD085D0}" presName="Name21" presStyleCnt="0"/>
      <dgm:spPr/>
    </dgm:pt>
    <dgm:pt modelId="{05D0D9A0-47C4-4189-B132-8FFF9C69F9FE}" type="pres">
      <dgm:prSet presAssocID="{4082FDA4-ECB5-4441-8F67-97FEEDD085D0}" presName="level2Shape" presStyleLbl="node2" presStyleIdx="0" presStyleCnt="2"/>
      <dgm:spPr/>
    </dgm:pt>
    <dgm:pt modelId="{6577637F-346E-4E88-BFB0-C796EA273441}" type="pres">
      <dgm:prSet presAssocID="{4082FDA4-ECB5-4441-8F67-97FEEDD085D0}" presName="hierChild3" presStyleCnt="0"/>
      <dgm:spPr/>
    </dgm:pt>
    <dgm:pt modelId="{30211FC4-AA55-47E4-A14E-927076A23697}" type="pres">
      <dgm:prSet presAssocID="{7F9472F4-A166-45EB-A299-378C9B49E3D2}" presName="Name19" presStyleLbl="parChTrans1D3" presStyleIdx="0" presStyleCnt="8"/>
      <dgm:spPr/>
    </dgm:pt>
    <dgm:pt modelId="{D2E146CF-26B1-4F81-B90E-EECCF1E34624}" type="pres">
      <dgm:prSet presAssocID="{C99E6A8F-E01F-40BC-B5FF-DDB0D4E40E6A}" presName="Name21" presStyleCnt="0"/>
      <dgm:spPr/>
    </dgm:pt>
    <dgm:pt modelId="{6EAC024E-8595-468A-8E91-2B83F727E443}" type="pres">
      <dgm:prSet presAssocID="{C99E6A8F-E01F-40BC-B5FF-DDB0D4E40E6A}" presName="level2Shape" presStyleLbl="node3" presStyleIdx="0" presStyleCnt="8"/>
      <dgm:spPr/>
    </dgm:pt>
    <dgm:pt modelId="{1CE03B31-2A38-4D11-A5E4-692AF8575064}" type="pres">
      <dgm:prSet presAssocID="{C99E6A8F-E01F-40BC-B5FF-DDB0D4E40E6A}" presName="hierChild3" presStyleCnt="0"/>
      <dgm:spPr/>
    </dgm:pt>
    <dgm:pt modelId="{2D42040D-50F2-4E18-A24F-8B2236D9A0ED}" type="pres">
      <dgm:prSet presAssocID="{2A96337D-B046-47C1-AEF9-3F7E29120561}" presName="Name19" presStyleLbl="parChTrans1D3" presStyleIdx="1" presStyleCnt="8"/>
      <dgm:spPr/>
    </dgm:pt>
    <dgm:pt modelId="{8876B0C2-A3E6-48FB-88C6-DA5599280FE7}" type="pres">
      <dgm:prSet presAssocID="{4EEEC007-E0FC-4B16-8E7C-9C2B5B4998AF}" presName="Name21" presStyleCnt="0"/>
      <dgm:spPr/>
    </dgm:pt>
    <dgm:pt modelId="{060B8FE0-811B-4AC8-B711-E973856A2332}" type="pres">
      <dgm:prSet presAssocID="{4EEEC007-E0FC-4B16-8E7C-9C2B5B4998AF}" presName="level2Shape" presStyleLbl="node3" presStyleIdx="1" presStyleCnt="8"/>
      <dgm:spPr/>
    </dgm:pt>
    <dgm:pt modelId="{9F148806-857E-40EB-BC5C-17DA6E15A152}" type="pres">
      <dgm:prSet presAssocID="{4EEEC007-E0FC-4B16-8E7C-9C2B5B4998AF}" presName="hierChild3" presStyleCnt="0"/>
      <dgm:spPr/>
    </dgm:pt>
    <dgm:pt modelId="{8FCC0C12-556C-487C-A5F6-25C0C4AE1DBA}" type="pres">
      <dgm:prSet presAssocID="{3796BF83-D828-4881-8526-3D9528326F5B}" presName="Name19" presStyleLbl="parChTrans1D3" presStyleIdx="2" presStyleCnt="8"/>
      <dgm:spPr/>
    </dgm:pt>
    <dgm:pt modelId="{7F957E34-8675-4471-A092-970F37AA4710}" type="pres">
      <dgm:prSet presAssocID="{D81827B8-678A-49AA-9A54-FDA41AE4BE57}" presName="Name21" presStyleCnt="0"/>
      <dgm:spPr/>
    </dgm:pt>
    <dgm:pt modelId="{17F9E4F8-9998-4A36-8A62-40878163717B}" type="pres">
      <dgm:prSet presAssocID="{D81827B8-678A-49AA-9A54-FDA41AE4BE57}" presName="level2Shape" presStyleLbl="node3" presStyleIdx="2" presStyleCnt="8"/>
      <dgm:spPr/>
    </dgm:pt>
    <dgm:pt modelId="{427686A0-F183-4CBD-A8BA-CE74531B8E20}" type="pres">
      <dgm:prSet presAssocID="{D81827B8-678A-49AA-9A54-FDA41AE4BE57}" presName="hierChild3" presStyleCnt="0"/>
      <dgm:spPr/>
    </dgm:pt>
    <dgm:pt modelId="{F87093A6-5631-4AA2-8983-555584112EAD}" type="pres">
      <dgm:prSet presAssocID="{A7F16868-43B9-4A30-9857-4D79FCADFF31}" presName="Name19" presStyleLbl="parChTrans1D3" presStyleIdx="3" presStyleCnt="8"/>
      <dgm:spPr/>
    </dgm:pt>
    <dgm:pt modelId="{D15FB969-C37D-42EA-AEB8-0B6D009F497C}" type="pres">
      <dgm:prSet presAssocID="{69D43688-1909-4E18-8A70-D2F06FB95ED0}" presName="Name21" presStyleCnt="0"/>
      <dgm:spPr/>
    </dgm:pt>
    <dgm:pt modelId="{F0340433-3E35-40CD-A3A1-B72B7EBEAEDC}" type="pres">
      <dgm:prSet presAssocID="{69D43688-1909-4E18-8A70-D2F06FB95ED0}" presName="level2Shape" presStyleLbl="node3" presStyleIdx="3" presStyleCnt="8"/>
      <dgm:spPr/>
    </dgm:pt>
    <dgm:pt modelId="{83E89A4A-B1DF-4A83-954C-2D6B271A6F40}" type="pres">
      <dgm:prSet presAssocID="{69D43688-1909-4E18-8A70-D2F06FB95ED0}" presName="hierChild3" presStyleCnt="0"/>
      <dgm:spPr/>
    </dgm:pt>
    <dgm:pt modelId="{E3275996-9CD6-4134-B911-190201513595}" type="pres">
      <dgm:prSet presAssocID="{273A130A-9F45-4792-BBB3-B53BD6484B80}" presName="Name19" presStyleLbl="parChTrans1D2" presStyleIdx="1" presStyleCnt="2"/>
      <dgm:spPr/>
    </dgm:pt>
    <dgm:pt modelId="{D286D3E7-B209-471A-A681-E427F0B07C9F}" type="pres">
      <dgm:prSet presAssocID="{DD5C08D1-9FF7-4D5C-8A72-AFDCDB28DF59}" presName="Name21" presStyleCnt="0"/>
      <dgm:spPr/>
    </dgm:pt>
    <dgm:pt modelId="{A4213347-0686-488F-8EED-682F43CE54A9}" type="pres">
      <dgm:prSet presAssocID="{DD5C08D1-9FF7-4D5C-8A72-AFDCDB28DF59}" presName="level2Shape" presStyleLbl="node2" presStyleIdx="1" presStyleCnt="2"/>
      <dgm:spPr/>
    </dgm:pt>
    <dgm:pt modelId="{C27BD24A-4191-4928-ABC2-A411B0683E26}" type="pres">
      <dgm:prSet presAssocID="{DD5C08D1-9FF7-4D5C-8A72-AFDCDB28DF59}" presName="hierChild3" presStyleCnt="0"/>
      <dgm:spPr/>
    </dgm:pt>
    <dgm:pt modelId="{A1CAAD43-7B5C-4C2E-A5F3-6430EBD8233D}" type="pres">
      <dgm:prSet presAssocID="{89B9BD33-2F6D-488F-B304-D4E7FC60C3E3}" presName="Name19" presStyleLbl="parChTrans1D3" presStyleIdx="4" presStyleCnt="8"/>
      <dgm:spPr/>
    </dgm:pt>
    <dgm:pt modelId="{42B19775-2582-4DE3-A823-F523D303BEB7}" type="pres">
      <dgm:prSet presAssocID="{1045E804-F64B-4119-8448-81EF6E3EA55E}" presName="Name21" presStyleCnt="0"/>
      <dgm:spPr/>
    </dgm:pt>
    <dgm:pt modelId="{52F79E7F-0C4D-43F3-AE1D-8D815EBCD72E}" type="pres">
      <dgm:prSet presAssocID="{1045E804-F64B-4119-8448-81EF6E3EA55E}" presName="level2Shape" presStyleLbl="node3" presStyleIdx="4" presStyleCnt="8"/>
      <dgm:spPr/>
    </dgm:pt>
    <dgm:pt modelId="{F1BEFE6D-BB52-48AD-A2CB-9BE9769B4D9C}" type="pres">
      <dgm:prSet presAssocID="{1045E804-F64B-4119-8448-81EF6E3EA55E}" presName="hierChild3" presStyleCnt="0"/>
      <dgm:spPr/>
    </dgm:pt>
    <dgm:pt modelId="{A428B3F3-6C81-4326-B258-B0495AC905BD}" type="pres">
      <dgm:prSet presAssocID="{2E9E798E-6D3B-4D70-8C85-2FD49E452EE3}" presName="Name19" presStyleLbl="parChTrans1D3" presStyleIdx="5" presStyleCnt="8"/>
      <dgm:spPr/>
    </dgm:pt>
    <dgm:pt modelId="{7539468D-2997-415A-8B39-8ECB9CB5DBB2}" type="pres">
      <dgm:prSet presAssocID="{BC185E96-F1EA-4D74-B275-CC91BC31BC16}" presName="Name21" presStyleCnt="0"/>
      <dgm:spPr/>
    </dgm:pt>
    <dgm:pt modelId="{3D28FADD-E71C-4027-BCA9-C2DAA278FB72}" type="pres">
      <dgm:prSet presAssocID="{BC185E96-F1EA-4D74-B275-CC91BC31BC16}" presName="level2Shape" presStyleLbl="node3" presStyleIdx="5" presStyleCnt="8"/>
      <dgm:spPr/>
    </dgm:pt>
    <dgm:pt modelId="{ABC13F3F-F865-4240-A5A7-3A259ADF576F}" type="pres">
      <dgm:prSet presAssocID="{BC185E96-F1EA-4D74-B275-CC91BC31BC16}" presName="hierChild3" presStyleCnt="0"/>
      <dgm:spPr/>
    </dgm:pt>
    <dgm:pt modelId="{FE2D53C9-C7B0-4A9A-8C3A-05C815F646D3}" type="pres">
      <dgm:prSet presAssocID="{FC6BAAFF-B9E5-4864-8C28-53A1608344C8}" presName="Name19" presStyleLbl="parChTrans1D3" presStyleIdx="6" presStyleCnt="8"/>
      <dgm:spPr/>
    </dgm:pt>
    <dgm:pt modelId="{1B8DB90C-0487-40A5-8F6F-DCFEF0BE22DC}" type="pres">
      <dgm:prSet presAssocID="{1D8C3657-DC6E-42F3-BF8B-5F8B1057653E}" presName="Name21" presStyleCnt="0"/>
      <dgm:spPr/>
    </dgm:pt>
    <dgm:pt modelId="{896CA3D4-D274-4A22-8033-06A9D5EC222E}" type="pres">
      <dgm:prSet presAssocID="{1D8C3657-DC6E-42F3-BF8B-5F8B1057653E}" presName="level2Shape" presStyleLbl="node3" presStyleIdx="6" presStyleCnt="8"/>
      <dgm:spPr/>
    </dgm:pt>
    <dgm:pt modelId="{8EA8E52E-E0EF-4EFF-98CC-56A769659388}" type="pres">
      <dgm:prSet presAssocID="{1D8C3657-DC6E-42F3-BF8B-5F8B1057653E}" presName="hierChild3" presStyleCnt="0"/>
      <dgm:spPr/>
    </dgm:pt>
    <dgm:pt modelId="{AF1E0055-197D-422D-AD07-9E96791B06AB}" type="pres">
      <dgm:prSet presAssocID="{E6DAAC82-49F3-4F11-ADC7-8B8C87A7CA59}" presName="Name19" presStyleLbl="parChTrans1D3" presStyleIdx="7" presStyleCnt="8"/>
      <dgm:spPr/>
    </dgm:pt>
    <dgm:pt modelId="{F25E89FF-259A-428E-926D-0E52821D034C}" type="pres">
      <dgm:prSet presAssocID="{7A2A75E6-4564-411F-A79A-14DEDC86F40E}" presName="Name21" presStyleCnt="0"/>
      <dgm:spPr/>
    </dgm:pt>
    <dgm:pt modelId="{63AC280A-9FD7-491E-A19D-9EE6991FE822}" type="pres">
      <dgm:prSet presAssocID="{7A2A75E6-4564-411F-A79A-14DEDC86F40E}" presName="level2Shape" presStyleLbl="node3" presStyleIdx="7" presStyleCnt="8"/>
      <dgm:spPr/>
    </dgm:pt>
    <dgm:pt modelId="{029F1D7D-C23C-4479-B421-37BEE1476C49}" type="pres">
      <dgm:prSet presAssocID="{7A2A75E6-4564-411F-A79A-14DEDC86F40E}" presName="hierChild3" presStyleCnt="0"/>
      <dgm:spPr/>
    </dgm:pt>
    <dgm:pt modelId="{E362212D-C239-4457-8079-6F837218ACDC}" type="pres">
      <dgm:prSet presAssocID="{3F9E4EA0-C935-4E1D-8C88-8B2A7984412A}" presName="bgShapesFlow" presStyleCnt="0"/>
      <dgm:spPr/>
    </dgm:pt>
  </dgm:ptLst>
  <dgm:cxnLst>
    <dgm:cxn modelId="{CEFBCE00-793C-47AB-8898-1570854F0DB0}" type="presOf" srcId="{3796BF83-D828-4881-8526-3D9528326F5B}" destId="{8FCC0C12-556C-487C-A5F6-25C0C4AE1DBA}" srcOrd="0" destOrd="0" presId="urn:microsoft.com/office/officeart/2005/8/layout/hierarchy6"/>
    <dgm:cxn modelId="{84D4690D-595C-446B-B48C-161E17C23D2C}" type="presOf" srcId="{D81827B8-678A-49AA-9A54-FDA41AE4BE57}" destId="{17F9E4F8-9998-4A36-8A62-40878163717B}" srcOrd="0" destOrd="0" presId="urn:microsoft.com/office/officeart/2005/8/layout/hierarchy6"/>
    <dgm:cxn modelId="{B622FD1F-29D5-4C0E-B1C4-B195D668F11B}" srcId="{98E90A87-33EB-4414-A8A6-5BAFB243A1E8}" destId="{4082FDA4-ECB5-4441-8F67-97FEEDD085D0}" srcOrd="0" destOrd="0" parTransId="{43792337-A26C-463F-B6E7-848ACF34F496}" sibTransId="{2E0A1487-26F8-488F-B05A-D56821577FA4}"/>
    <dgm:cxn modelId="{13A34A25-26E7-4EB9-8A2B-6E06FFD9E666}" srcId="{4082FDA4-ECB5-4441-8F67-97FEEDD085D0}" destId="{4EEEC007-E0FC-4B16-8E7C-9C2B5B4998AF}" srcOrd="1" destOrd="0" parTransId="{2A96337D-B046-47C1-AEF9-3F7E29120561}" sibTransId="{091A9317-3945-4DDE-AE2D-190898D3C648}"/>
    <dgm:cxn modelId="{D931A726-1F20-4DF6-9D07-FD6DE0B21007}" srcId="{4082FDA4-ECB5-4441-8F67-97FEEDD085D0}" destId="{D81827B8-678A-49AA-9A54-FDA41AE4BE57}" srcOrd="2" destOrd="0" parTransId="{3796BF83-D828-4881-8526-3D9528326F5B}" sibTransId="{F5DDA57B-ABE3-47A9-A5FC-9E52C8956C55}"/>
    <dgm:cxn modelId="{F9EF1427-63BD-4C8A-848F-11C73BBA8A02}" srcId="{98E90A87-33EB-4414-A8A6-5BAFB243A1E8}" destId="{DD5C08D1-9FF7-4D5C-8A72-AFDCDB28DF59}" srcOrd="1" destOrd="0" parTransId="{273A130A-9F45-4792-BBB3-B53BD6484B80}" sibTransId="{7B35D842-F2D9-4043-A7F1-6622271BF935}"/>
    <dgm:cxn modelId="{D05F772D-BDFD-4B2A-A5F9-996B9DF641DE}" type="presOf" srcId="{4082FDA4-ECB5-4441-8F67-97FEEDD085D0}" destId="{05D0D9A0-47C4-4189-B132-8FFF9C69F9FE}" srcOrd="0" destOrd="0" presId="urn:microsoft.com/office/officeart/2005/8/layout/hierarchy6"/>
    <dgm:cxn modelId="{C8B9E240-7ACE-4E41-A1F8-94B3F893393D}" type="presOf" srcId="{273A130A-9F45-4792-BBB3-B53BD6484B80}" destId="{E3275996-9CD6-4134-B911-190201513595}" srcOrd="0" destOrd="0" presId="urn:microsoft.com/office/officeart/2005/8/layout/hierarchy6"/>
    <dgm:cxn modelId="{B1AE925E-51AB-4285-8CB9-C10364FB3AE1}" type="presOf" srcId="{C99E6A8F-E01F-40BC-B5FF-DDB0D4E40E6A}" destId="{6EAC024E-8595-468A-8E91-2B83F727E443}" srcOrd="0" destOrd="0" presId="urn:microsoft.com/office/officeart/2005/8/layout/hierarchy6"/>
    <dgm:cxn modelId="{B984074A-DD44-47F2-919C-CF8426B41C05}" type="presOf" srcId="{DD5C08D1-9FF7-4D5C-8A72-AFDCDB28DF59}" destId="{A4213347-0686-488F-8EED-682F43CE54A9}" srcOrd="0" destOrd="0" presId="urn:microsoft.com/office/officeart/2005/8/layout/hierarchy6"/>
    <dgm:cxn modelId="{B818326C-4358-499D-82EC-685641EA6DCC}" srcId="{4082FDA4-ECB5-4441-8F67-97FEEDD085D0}" destId="{C99E6A8F-E01F-40BC-B5FF-DDB0D4E40E6A}" srcOrd="0" destOrd="0" parTransId="{7F9472F4-A166-45EB-A299-378C9B49E3D2}" sibTransId="{488B858A-B734-4C25-A7BA-85818F3B0771}"/>
    <dgm:cxn modelId="{39029C6D-1484-47C6-B95F-94DF3FA284B0}" type="presOf" srcId="{E6DAAC82-49F3-4F11-ADC7-8B8C87A7CA59}" destId="{AF1E0055-197D-422D-AD07-9E96791B06AB}" srcOrd="0" destOrd="0" presId="urn:microsoft.com/office/officeart/2005/8/layout/hierarchy6"/>
    <dgm:cxn modelId="{83996E4F-5C12-436F-8C9A-4F38F61FBE94}" type="presOf" srcId="{2A96337D-B046-47C1-AEF9-3F7E29120561}" destId="{2D42040D-50F2-4E18-A24F-8B2236D9A0ED}" srcOrd="0" destOrd="0" presId="urn:microsoft.com/office/officeart/2005/8/layout/hierarchy6"/>
    <dgm:cxn modelId="{09B11857-37F8-4449-ADEC-9E2B20C1F2BA}" type="presOf" srcId="{A7F16868-43B9-4A30-9857-4D79FCADFF31}" destId="{F87093A6-5631-4AA2-8983-555584112EAD}" srcOrd="0" destOrd="0" presId="urn:microsoft.com/office/officeart/2005/8/layout/hierarchy6"/>
    <dgm:cxn modelId="{E0EFB857-096E-4904-892C-94944AD75B14}" srcId="{DD5C08D1-9FF7-4D5C-8A72-AFDCDB28DF59}" destId="{1D8C3657-DC6E-42F3-BF8B-5F8B1057653E}" srcOrd="2" destOrd="0" parTransId="{FC6BAAFF-B9E5-4864-8C28-53A1608344C8}" sibTransId="{34384A6C-952B-498A-9568-4E56920EEA8D}"/>
    <dgm:cxn modelId="{17246682-21C6-4369-8246-F2B1EA7F2608}" type="presOf" srcId="{69D43688-1909-4E18-8A70-D2F06FB95ED0}" destId="{F0340433-3E35-40CD-A3A1-B72B7EBEAEDC}" srcOrd="0" destOrd="0" presId="urn:microsoft.com/office/officeart/2005/8/layout/hierarchy6"/>
    <dgm:cxn modelId="{78382891-F4C0-4075-AE32-BF385F21E0E1}" type="presOf" srcId="{3F9E4EA0-C935-4E1D-8C88-8B2A7984412A}" destId="{55D42C37-23A7-4205-AC7D-3A36D825733B}" srcOrd="0" destOrd="0" presId="urn:microsoft.com/office/officeart/2005/8/layout/hierarchy6"/>
    <dgm:cxn modelId="{A72FCE9A-402C-4918-AFB2-17740890FB19}" type="presOf" srcId="{43792337-A26C-463F-B6E7-848ACF34F496}" destId="{427AC284-2C43-431A-8A6E-699FD578E87D}" srcOrd="0" destOrd="0" presId="urn:microsoft.com/office/officeart/2005/8/layout/hierarchy6"/>
    <dgm:cxn modelId="{D36E32A4-1B4A-4AA8-B6B0-785F925C5056}" type="presOf" srcId="{1045E804-F64B-4119-8448-81EF6E3EA55E}" destId="{52F79E7F-0C4D-43F3-AE1D-8D815EBCD72E}" srcOrd="0" destOrd="0" presId="urn:microsoft.com/office/officeart/2005/8/layout/hierarchy6"/>
    <dgm:cxn modelId="{316F3CA9-548A-4A16-8ED0-4C2114B11B5A}" type="presOf" srcId="{7A2A75E6-4564-411F-A79A-14DEDC86F40E}" destId="{63AC280A-9FD7-491E-A19D-9EE6991FE822}" srcOrd="0" destOrd="0" presId="urn:microsoft.com/office/officeart/2005/8/layout/hierarchy6"/>
    <dgm:cxn modelId="{5CAAB0AC-1572-4AB5-9405-F473B034761E}" type="presOf" srcId="{1D8C3657-DC6E-42F3-BF8B-5F8B1057653E}" destId="{896CA3D4-D274-4A22-8033-06A9D5EC222E}" srcOrd="0" destOrd="0" presId="urn:microsoft.com/office/officeart/2005/8/layout/hierarchy6"/>
    <dgm:cxn modelId="{A7FF06AF-B407-4E41-A574-61260D769CE1}" type="presOf" srcId="{FC6BAAFF-B9E5-4864-8C28-53A1608344C8}" destId="{FE2D53C9-C7B0-4A9A-8C3A-05C815F646D3}" srcOrd="0" destOrd="0" presId="urn:microsoft.com/office/officeart/2005/8/layout/hierarchy6"/>
    <dgm:cxn modelId="{A7E5DCB8-3DF8-4260-B92D-E5ACBAB2FFBC}" type="presOf" srcId="{BC185E96-F1EA-4D74-B275-CC91BC31BC16}" destId="{3D28FADD-E71C-4027-BCA9-C2DAA278FB72}" srcOrd="0" destOrd="0" presId="urn:microsoft.com/office/officeart/2005/8/layout/hierarchy6"/>
    <dgm:cxn modelId="{E04CFDBC-B687-4E1C-8D14-524B1A6A70B8}" srcId="{DD5C08D1-9FF7-4D5C-8A72-AFDCDB28DF59}" destId="{7A2A75E6-4564-411F-A79A-14DEDC86F40E}" srcOrd="3" destOrd="0" parTransId="{E6DAAC82-49F3-4F11-ADC7-8B8C87A7CA59}" sibTransId="{D2931A6F-90F7-4454-B0D7-17858F923A0E}"/>
    <dgm:cxn modelId="{8FE399C9-DD0E-4F8E-983E-857E24A5EA69}" srcId="{3F9E4EA0-C935-4E1D-8C88-8B2A7984412A}" destId="{98E90A87-33EB-4414-A8A6-5BAFB243A1E8}" srcOrd="0" destOrd="0" parTransId="{388318C0-0CA3-4352-AA23-A14639972B2F}" sibTransId="{8FE4D16D-7CA7-489F-BD46-E73837B98F77}"/>
    <dgm:cxn modelId="{9030AFCE-58A7-48FC-861E-4F6D1271100E}" srcId="{DD5C08D1-9FF7-4D5C-8A72-AFDCDB28DF59}" destId="{1045E804-F64B-4119-8448-81EF6E3EA55E}" srcOrd="0" destOrd="0" parTransId="{89B9BD33-2F6D-488F-B304-D4E7FC60C3E3}" sibTransId="{B8E1B61D-2B92-46C9-9604-26041E2638A4}"/>
    <dgm:cxn modelId="{9EBA2BD3-2696-48A4-9036-A1A030EAF42B}" type="presOf" srcId="{89B9BD33-2F6D-488F-B304-D4E7FC60C3E3}" destId="{A1CAAD43-7B5C-4C2E-A5F3-6430EBD8233D}" srcOrd="0" destOrd="0" presId="urn:microsoft.com/office/officeart/2005/8/layout/hierarchy6"/>
    <dgm:cxn modelId="{F663D3D5-6D8A-4F5B-9758-F3C54A0AA4A0}" type="presOf" srcId="{2E9E798E-6D3B-4D70-8C85-2FD49E452EE3}" destId="{A428B3F3-6C81-4326-B258-B0495AC905BD}" srcOrd="0" destOrd="0" presId="urn:microsoft.com/office/officeart/2005/8/layout/hierarchy6"/>
    <dgm:cxn modelId="{5BF674D7-DCB1-4D2D-940B-DA838D4763B2}" type="presOf" srcId="{7F9472F4-A166-45EB-A299-378C9B49E3D2}" destId="{30211FC4-AA55-47E4-A14E-927076A23697}" srcOrd="0" destOrd="0" presId="urn:microsoft.com/office/officeart/2005/8/layout/hierarchy6"/>
    <dgm:cxn modelId="{80ED0FD8-0173-4C63-BD06-9E6FE5523E1F}" srcId="{DD5C08D1-9FF7-4D5C-8A72-AFDCDB28DF59}" destId="{BC185E96-F1EA-4D74-B275-CC91BC31BC16}" srcOrd="1" destOrd="0" parTransId="{2E9E798E-6D3B-4D70-8C85-2FD49E452EE3}" sibTransId="{51510DD4-6CFB-49F8-B5CC-FDF153EF6730}"/>
    <dgm:cxn modelId="{D30B94DB-9E0D-4A16-A7C6-179CA88FD09A}" type="presOf" srcId="{98E90A87-33EB-4414-A8A6-5BAFB243A1E8}" destId="{301915FA-3A4F-4996-A682-DFA48EAAEB0C}" srcOrd="0" destOrd="0" presId="urn:microsoft.com/office/officeart/2005/8/layout/hierarchy6"/>
    <dgm:cxn modelId="{F62CD4F0-4FD3-4DF1-AB10-DC138BA91777}" srcId="{4082FDA4-ECB5-4441-8F67-97FEEDD085D0}" destId="{69D43688-1909-4E18-8A70-D2F06FB95ED0}" srcOrd="3" destOrd="0" parTransId="{A7F16868-43B9-4A30-9857-4D79FCADFF31}" sibTransId="{BD8E8179-1446-4176-A37D-3C48409B60EA}"/>
    <dgm:cxn modelId="{AD22F9FA-25C7-4C5A-81F7-B802D46B8BDE}" type="presOf" srcId="{4EEEC007-E0FC-4B16-8E7C-9C2B5B4998AF}" destId="{060B8FE0-811B-4AC8-B711-E973856A2332}" srcOrd="0" destOrd="0" presId="urn:microsoft.com/office/officeart/2005/8/layout/hierarchy6"/>
    <dgm:cxn modelId="{14BBC99A-23D0-4E83-BA06-B0BC7A729BAC}" type="presParOf" srcId="{55D42C37-23A7-4205-AC7D-3A36D825733B}" destId="{2C02CC94-0DB0-4CC4-AF48-001D5A09AB1A}" srcOrd="0" destOrd="0" presId="urn:microsoft.com/office/officeart/2005/8/layout/hierarchy6"/>
    <dgm:cxn modelId="{E08AB858-74E4-4A59-9529-5E4CC3996918}" type="presParOf" srcId="{2C02CC94-0DB0-4CC4-AF48-001D5A09AB1A}" destId="{35FEC88C-11A3-4287-8E24-AC4BC81900D8}" srcOrd="0" destOrd="0" presId="urn:microsoft.com/office/officeart/2005/8/layout/hierarchy6"/>
    <dgm:cxn modelId="{3B97630C-BE99-4BAB-8CAC-E5D6D72C94B4}" type="presParOf" srcId="{35FEC88C-11A3-4287-8E24-AC4BC81900D8}" destId="{A7772A5B-0277-42BA-B8A9-35C06DFBB485}" srcOrd="0" destOrd="0" presId="urn:microsoft.com/office/officeart/2005/8/layout/hierarchy6"/>
    <dgm:cxn modelId="{BB6EEBA1-3941-400A-859F-649C27C71143}" type="presParOf" srcId="{A7772A5B-0277-42BA-B8A9-35C06DFBB485}" destId="{301915FA-3A4F-4996-A682-DFA48EAAEB0C}" srcOrd="0" destOrd="0" presId="urn:microsoft.com/office/officeart/2005/8/layout/hierarchy6"/>
    <dgm:cxn modelId="{5B13AC17-A2F2-4BA1-AE82-34172AE65083}" type="presParOf" srcId="{A7772A5B-0277-42BA-B8A9-35C06DFBB485}" destId="{C6954D16-2AB8-45E8-9F9E-F0D2AE826937}" srcOrd="1" destOrd="0" presId="urn:microsoft.com/office/officeart/2005/8/layout/hierarchy6"/>
    <dgm:cxn modelId="{07D2837B-7D99-441E-BAD3-2F0BAA873EF3}" type="presParOf" srcId="{C6954D16-2AB8-45E8-9F9E-F0D2AE826937}" destId="{427AC284-2C43-431A-8A6E-699FD578E87D}" srcOrd="0" destOrd="0" presId="urn:microsoft.com/office/officeart/2005/8/layout/hierarchy6"/>
    <dgm:cxn modelId="{AFB728D7-CD7A-4C55-80BC-E48607997A67}" type="presParOf" srcId="{C6954D16-2AB8-45E8-9F9E-F0D2AE826937}" destId="{4E3453CF-73ED-4CC0-81BA-7370926020C4}" srcOrd="1" destOrd="0" presId="urn:microsoft.com/office/officeart/2005/8/layout/hierarchy6"/>
    <dgm:cxn modelId="{9D9BD2C2-FC8B-47B3-BF3D-5748A8DC2FEB}" type="presParOf" srcId="{4E3453CF-73ED-4CC0-81BA-7370926020C4}" destId="{05D0D9A0-47C4-4189-B132-8FFF9C69F9FE}" srcOrd="0" destOrd="0" presId="urn:microsoft.com/office/officeart/2005/8/layout/hierarchy6"/>
    <dgm:cxn modelId="{A5D2C624-006F-4291-909F-E1701746358B}" type="presParOf" srcId="{4E3453CF-73ED-4CC0-81BA-7370926020C4}" destId="{6577637F-346E-4E88-BFB0-C796EA273441}" srcOrd="1" destOrd="0" presId="urn:microsoft.com/office/officeart/2005/8/layout/hierarchy6"/>
    <dgm:cxn modelId="{EC2BB644-833B-401C-9EDD-B86919302091}" type="presParOf" srcId="{6577637F-346E-4E88-BFB0-C796EA273441}" destId="{30211FC4-AA55-47E4-A14E-927076A23697}" srcOrd="0" destOrd="0" presId="urn:microsoft.com/office/officeart/2005/8/layout/hierarchy6"/>
    <dgm:cxn modelId="{4E0F3CC2-E20E-4183-8D33-F322E49711DB}" type="presParOf" srcId="{6577637F-346E-4E88-BFB0-C796EA273441}" destId="{D2E146CF-26B1-4F81-B90E-EECCF1E34624}" srcOrd="1" destOrd="0" presId="urn:microsoft.com/office/officeart/2005/8/layout/hierarchy6"/>
    <dgm:cxn modelId="{AA4CC53C-8B48-4EF1-AFC7-D08D01D17CCB}" type="presParOf" srcId="{D2E146CF-26B1-4F81-B90E-EECCF1E34624}" destId="{6EAC024E-8595-468A-8E91-2B83F727E443}" srcOrd="0" destOrd="0" presId="urn:microsoft.com/office/officeart/2005/8/layout/hierarchy6"/>
    <dgm:cxn modelId="{76F0E79C-6469-4E3F-8093-DC1BD72589A7}" type="presParOf" srcId="{D2E146CF-26B1-4F81-B90E-EECCF1E34624}" destId="{1CE03B31-2A38-4D11-A5E4-692AF8575064}" srcOrd="1" destOrd="0" presId="urn:microsoft.com/office/officeart/2005/8/layout/hierarchy6"/>
    <dgm:cxn modelId="{A1D65D4D-15D8-40F6-86C6-7A8B5BD3CDC4}" type="presParOf" srcId="{6577637F-346E-4E88-BFB0-C796EA273441}" destId="{2D42040D-50F2-4E18-A24F-8B2236D9A0ED}" srcOrd="2" destOrd="0" presId="urn:microsoft.com/office/officeart/2005/8/layout/hierarchy6"/>
    <dgm:cxn modelId="{4A137271-DE17-4307-A1FF-B923C0B70B2D}" type="presParOf" srcId="{6577637F-346E-4E88-BFB0-C796EA273441}" destId="{8876B0C2-A3E6-48FB-88C6-DA5599280FE7}" srcOrd="3" destOrd="0" presId="urn:microsoft.com/office/officeart/2005/8/layout/hierarchy6"/>
    <dgm:cxn modelId="{82BB80F7-DE13-41C1-B3F0-BE4EE6585B8D}" type="presParOf" srcId="{8876B0C2-A3E6-48FB-88C6-DA5599280FE7}" destId="{060B8FE0-811B-4AC8-B711-E973856A2332}" srcOrd="0" destOrd="0" presId="urn:microsoft.com/office/officeart/2005/8/layout/hierarchy6"/>
    <dgm:cxn modelId="{07416066-85B8-4DE3-BB44-C9EB7D3C6F04}" type="presParOf" srcId="{8876B0C2-A3E6-48FB-88C6-DA5599280FE7}" destId="{9F148806-857E-40EB-BC5C-17DA6E15A152}" srcOrd="1" destOrd="0" presId="urn:microsoft.com/office/officeart/2005/8/layout/hierarchy6"/>
    <dgm:cxn modelId="{A20A369B-A3C4-4374-88DC-521C0A843DFF}" type="presParOf" srcId="{6577637F-346E-4E88-BFB0-C796EA273441}" destId="{8FCC0C12-556C-487C-A5F6-25C0C4AE1DBA}" srcOrd="4" destOrd="0" presId="urn:microsoft.com/office/officeart/2005/8/layout/hierarchy6"/>
    <dgm:cxn modelId="{93F5F860-5955-417D-B2A4-5EA17B08C813}" type="presParOf" srcId="{6577637F-346E-4E88-BFB0-C796EA273441}" destId="{7F957E34-8675-4471-A092-970F37AA4710}" srcOrd="5" destOrd="0" presId="urn:microsoft.com/office/officeart/2005/8/layout/hierarchy6"/>
    <dgm:cxn modelId="{6D3B0394-DA2F-4DB4-AE52-38ED63537B45}" type="presParOf" srcId="{7F957E34-8675-4471-A092-970F37AA4710}" destId="{17F9E4F8-9998-4A36-8A62-40878163717B}" srcOrd="0" destOrd="0" presId="urn:microsoft.com/office/officeart/2005/8/layout/hierarchy6"/>
    <dgm:cxn modelId="{26049B93-D183-4191-893C-CE075D5453E4}" type="presParOf" srcId="{7F957E34-8675-4471-A092-970F37AA4710}" destId="{427686A0-F183-4CBD-A8BA-CE74531B8E20}" srcOrd="1" destOrd="0" presId="urn:microsoft.com/office/officeart/2005/8/layout/hierarchy6"/>
    <dgm:cxn modelId="{3110061F-423B-42A2-A4BB-55E83F2EFF23}" type="presParOf" srcId="{6577637F-346E-4E88-BFB0-C796EA273441}" destId="{F87093A6-5631-4AA2-8983-555584112EAD}" srcOrd="6" destOrd="0" presId="urn:microsoft.com/office/officeart/2005/8/layout/hierarchy6"/>
    <dgm:cxn modelId="{159F5B98-289D-4F34-8FDA-4CDA5807A566}" type="presParOf" srcId="{6577637F-346E-4E88-BFB0-C796EA273441}" destId="{D15FB969-C37D-42EA-AEB8-0B6D009F497C}" srcOrd="7" destOrd="0" presId="urn:microsoft.com/office/officeart/2005/8/layout/hierarchy6"/>
    <dgm:cxn modelId="{1D0E30E3-EC9F-4A50-AE85-2D1BFBDAE0F3}" type="presParOf" srcId="{D15FB969-C37D-42EA-AEB8-0B6D009F497C}" destId="{F0340433-3E35-40CD-A3A1-B72B7EBEAEDC}" srcOrd="0" destOrd="0" presId="urn:microsoft.com/office/officeart/2005/8/layout/hierarchy6"/>
    <dgm:cxn modelId="{208E93EF-C758-4FBA-B3A6-D94E4E3E7955}" type="presParOf" srcId="{D15FB969-C37D-42EA-AEB8-0B6D009F497C}" destId="{83E89A4A-B1DF-4A83-954C-2D6B271A6F40}" srcOrd="1" destOrd="0" presId="urn:microsoft.com/office/officeart/2005/8/layout/hierarchy6"/>
    <dgm:cxn modelId="{406CD21A-406C-44D3-AEFB-092A57A9F899}" type="presParOf" srcId="{C6954D16-2AB8-45E8-9F9E-F0D2AE826937}" destId="{E3275996-9CD6-4134-B911-190201513595}" srcOrd="2" destOrd="0" presId="urn:microsoft.com/office/officeart/2005/8/layout/hierarchy6"/>
    <dgm:cxn modelId="{A7069E84-991A-4F94-BD72-E903DE8A898C}" type="presParOf" srcId="{C6954D16-2AB8-45E8-9F9E-F0D2AE826937}" destId="{D286D3E7-B209-471A-A681-E427F0B07C9F}" srcOrd="3" destOrd="0" presId="urn:microsoft.com/office/officeart/2005/8/layout/hierarchy6"/>
    <dgm:cxn modelId="{1ADBDF0F-593D-46A1-87B4-C8F3A2B21E0C}" type="presParOf" srcId="{D286D3E7-B209-471A-A681-E427F0B07C9F}" destId="{A4213347-0686-488F-8EED-682F43CE54A9}" srcOrd="0" destOrd="0" presId="urn:microsoft.com/office/officeart/2005/8/layout/hierarchy6"/>
    <dgm:cxn modelId="{B52938EF-F3DE-4F27-8E4C-87DD48F1DB6A}" type="presParOf" srcId="{D286D3E7-B209-471A-A681-E427F0B07C9F}" destId="{C27BD24A-4191-4928-ABC2-A411B0683E26}" srcOrd="1" destOrd="0" presId="urn:microsoft.com/office/officeart/2005/8/layout/hierarchy6"/>
    <dgm:cxn modelId="{BDAE1E19-4E12-4FDE-8DCD-FC1B54974018}" type="presParOf" srcId="{C27BD24A-4191-4928-ABC2-A411B0683E26}" destId="{A1CAAD43-7B5C-4C2E-A5F3-6430EBD8233D}" srcOrd="0" destOrd="0" presId="urn:microsoft.com/office/officeart/2005/8/layout/hierarchy6"/>
    <dgm:cxn modelId="{29C718A7-D13C-45B2-94B5-849419638402}" type="presParOf" srcId="{C27BD24A-4191-4928-ABC2-A411B0683E26}" destId="{42B19775-2582-4DE3-A823-F523D303BEB7}" srcOrd="1" destOrd="0" presId="urn:microsoft.com/office/officeart/2005/8/layout/hierarchy6"/>
    <dgm:cxn modelId="{10E14D5B-57D3-44D3-AE2E-F910BA36AB9A}" type="presParOf" srcId="{42B19775-2582-4DE3-A823-F523D303BEB7}" destId="{52F79E7F-0C4D-43F3-AE1D-8D815EBCD72E}" srcOrd="0" destOrd="0" presId="urn:microsoft.com/office/officeart/2005/8/layout/hierarchy6"/>
    <dgm:cxn modelId="{172705B4-0A5F-40AB-AE19-373B8DA73F89}" type="presParOf" srcId="{42B19775-2582-4DE3-A823-F523D303BEB7}" destId="{F1BEFE6D-BB52-48AD-A2CB-9BE9769B4D9C}" srcOrd="1" destOrd="0" presId="urn:microsoft.com/office/officeart/2005/8/layout/hierarchy6"/>
    <dgm:cxn modelId="{FCD8428B-24D4-447A-9017-28234D8018E8}" type="presParOf" srcId="{C27BD24A-4191-4928-ABC2-A411B0683E26}" destId="{A428B3F3-6C81-4326-B258-B0495AC905BD}" srcOrd="2" destOrd="0" presId="urn:microsoft.com/office/officeart/2005/8/layout/hierarchy6"/>
    <dgm:cxn modelId="{4E572F0A-28C8-494F-92DC-19ED882916F9}" type="presParOf" srcId="{C27BD24A-4191-4928-ABC2-A411B0683E26}" destId="{7539468D-2997-415A-8B39-8ECB9CB5DBB2}" srcOrd="3" destOrd="0" presId="urn:microsoft.com/office/officeart/2005/8/layout/hierarchy6"/>
    <dgm:cxn modelId="{A2883026-A437-420E-905A-4D30AB00E0A7}" type="presParOf" srcId="{7539468D-2997-415A-8B39-8ECB9CB5DBB2}" destId="{3D28FADD-E71C-4027-BCA9-C2DAA278FB72}" srcOrd="0" destOrd="0" presId="urn:microsoft.com/office/officeart/2005/8/layout/hierarchy6"/>
    <dgm:cxn modelId="{0871F61D-5410-4434-82B0-F3E214C98C9F}" type="presParOf" srcId="{7539468D-2997-415A-8B39-8ECB9CB5DBB2}" destId="{ABC13F3F-F865-4240-A5A7-3A259ADF576F}" srcOrd="1" destOrd="0" presId="urn:microsoft.com/office/officeart/2005/8/layout/hierarchy6"/>
    <dgm:cxn modelId="{385D9B7A-D3B2-43E1-885A-53FE2057C55A}" type="presParOf" srcId="{C27BD24A-4191-4928-ABC2-A411B0683E26}" destId="{FE2D53C9-C7B0-4A9A-8C3A-05C815F646D3}" srcOrd="4" destOrd="0" presId="urn:microsoft.com/office/officeart/2005/8/layout/hierarchy6"/>
    <dgm:cxn modelId="{99834DCE-78DB-4966-8DF7-03BAEEC12245}" type="presParOf" srcId="{C27BD24A-4191-4928-ABC2-A411B0683E26}" destId="{1B8DB90C-0487-40A5-8F6F-DCFEF0BE22DC}" srcOrd="5" destOrd="0" presId="urn:microsoft.com/office/officeart/2005/8/layout/hierarchy6"/>
    <dgm:cxn modelId="{30F64A95-16DE-4773-8724-54A5A53D4EAC}" type="presParOf" srcId="{1B8DB90C-0487-40A5-8F6F-DCFEF0BE22DC}" destId="{896CA3D4-D274-4A22-8033-06A9D5EC222E}" srcOrd="0" destOrd="0" presId="urn:microsoft.com/office/officeart/2005/8/layout/hierarchy6"/>
    <dgm:cxn modelId="{7FFA62EC-4376-4D26-B40B-742978A13F0A}" type="presParOf" srcId="{1B8DB90C-0487-40A5-8F6F-DCFEF0BE22DC}" destId="{8EA8E52E-E0EF-4EFF-98CC-56A769659388}" srcOrd="1" destOrd="0" presId="urn:microsoft.com/office/officeart/2005/8/layout/hierarchy6"/>
    <dgm:cxn modelId="{2F33D611-BD28-487E-962F-FDD7A14FDE12}" type="presParOf" srcId="{C27BD24A-4191-4928-ABC2-A411B0683E26}" destId="{AF1E0055-197D-422D-AD07-9E96791B06AB}" srcOrd="6" destOrd="0" presId="urn:microsoft.com/office/officeart/2005/8/layout/hierarchy6"/>
    <dgm:cxn modelId="{DB3DDB43-B2F8-4A68-86E7-4685F9F5E6A7}" type="presParOf" srcId="{C27BD24A-4191-4928-ABC2-A411B0683E26}" destId="{F25E89FF-259A-428E-926D-0E52821D034C}" srcOrd="7" destOrd="0" presId="urn:microsoft.com/office/officeart/2005/8/layout/hierarchy6"/>
    <dgm:cxn modelId="{97204E88-2679-4150-8902-8C7016BB0D5B}" type="presParOf" srcId="{F25E89FF-259A-428E-926D-0E52821D034C}" destId="{63AC280A-9FD7-491E-A19D-9EE6991FE822}" srcOrd="0" destOrd="0" presId="urn:microsoft.com/office/officeart/2005/8/layout/hierarchy6"/>
    <dgm:cxn modelId="{6C3C2F16-B4CB-4DB0-BC30-C5F3F2AC6DC5}" type="presParOf" srcId="{F25E89FF-259A-428E-926D-0E52821D034C}" destId="{029F1D7D-C23C-4479-B421-37BEE1476C49}" srcOrd="1" destOrd="0" presId="urn:microsoft.com/office/officeart/2005/8/layout/hierarchy6"/>
    <dgm:cxn modelId="{80EA4E3A-5C11-480D-8B18-39E8960BDF69}" type="presParOf" srcId="{55D42C37-23A7-4205-AC7D-3A36D825733B}" destId="{E362212D-C239-4457-8079-6F837218ACD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79375-5925-4CA8-9CD0-BEF893C67169}"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en-US"/>
        </a:p>
      </dgm:t>
    </dgm:pt>
    <dgm:pt modelId="{0DAD0BC4-AED7-4983-9B16-51EF43DD1314}">
      <dgm:prSet phldrT="[Text]"/>
      <dgm:spPr/>
      <dgm:t>
        <a:bodyPr/>
        <a:lstStyle/>
        <a:p>
          <a:r>
            <a:rPr lang="en-US"/>
            <a:t>Performance Data</a:t>
          </a:r>
        </a:p>
      </dgm:t>
    </dgm:pt>
    <dgm:pt modelId="{AFB9B8B8-01C7-40F5-8831-42D727269069}" type="parTrans" cxnId="{3224E683-C579-497A-B9EE-5A2E85F6DF82}">
      <dgm:prSet/>
      <dgm:spPr/>
      <dgm:t>
        <a:bodyPr/>
        <a:lstStyle/>
        <a:p>
          <a:endParaRPr lang="en-US"/>
        </a:p>
      </dgm:t>
    </dgm:pt>
    <dgm:pt modelId="{1BD6013A-0C0C-462D-A847-9C6153C58ADF}" type="sibTrans" cxnId="{3224E683-C579-497A-B9EE-5A2E85F6DF82}">
      <dgm:prSet/>
      <dgm:spPr/>
      <dgm:t>
        <a:bodyPr/>
        <a:lstStyle/>
        <a:p>
          <a:endParaRPr lang="en-US"/>
        </a:p>
      </dgm:t>
    </dgm:pt>
    <dgm:pt modelId="{2DE7CAE1-C974-42DC-A1A6-0E653E45635C}">
      <dgm:prSet phldrT="[Text]"/>
      <dgm:spPr/>
      <dgm:t>
        <a:bodyPr/>
        <a:lstStyle/>
        <a:p>
          <a:r>
            <a:rPr lang="en-US"/>
            <a:t>Secondary Level</a:t>
          </a:r>
        </a:p>
      </dgm:t>
    </dgm:pt>
    <dgm:pt modelId="{E3E66406-C2C7-4CC3-A3E3-F1A1472D36F9}" type="parTrans" cxnId="{5248717E-4A7C-415A-8863-7D0C9965BE6F}">
      <dgm:prSet/>
      <dgm:spPr/>
      <dgm:t>
        <a:bodyPr/>
        <a:lstStyle/>
        <a:p>
          <a:endParaRPr lang="en-US"/>
        </a:p>
      </dgm:t>
    </dgm:pt>
    <dgm:pt modelId="{BAFD7E08-E4B8-4745-8669-BF168EE115A4}" type="sibTrans" cxnId="{5248717E-4A7C-415A-8863-7D0C9965BE6F}">
      <dgm:prSet/>
      <dgm:spPr/>
      <dgm:t>
        <a:bodyPr/>
        <a:lstStyle/>
        <a:p>
          <a:endParaRPr lang="en-US"/>
        </a:p>
      </dgm:t>
    </dgm:pt>
    <dgm:pt modelId="{6AECA459-6D48-47BE-B766-B5B51C5D98D9}">
      <dgm:prSet phldrT="[Text]"/>
      <dgm:spPr/>
      <dgm:t>
        <a:bodyPr/>
        <a:lstStyle/>
        <a:p>
          <a:r>
            <a:rPr lang="en-US" dirty="0"/>
            <a:t>7+ Indicators</a:t>
          </a:r>
        </a:p>
      </dgm:t>
    </dgm:pt>
    <dgm:pt modelId="{7F490C3A-C65F-4398-BE38-A84AA5816D27}" type="parTrans" cxnId="{AA3855A3-989B-4294-8E4C-7D350A0C233F}">
      <dgm:prSet/>
      <dgm:spPr/>
      <dgm:t>
        <a:bodyPr/>
        <a:lstStyle/>
        <a:p>
          <a:endParaRPr lang="en-US"/>
        </a:p>
      </dgm:t>
    </dgm:pt>
    <dgm:pt modelId="{85E6BF88-E238-4C0A-B853-99BC78270D1F}" type="sibTrans" cxnId="{AA3855A3-989B-4294-8E4C-7D350A0C233F}">
      <dgm:prSet/>
      <dgm:spPr/>
      <dgm:t>
        <a:bodyPr/>
        <a:lstStyle/>
        <a:p>
          <a:endParaRPr lang="en-US"/>
        </a:p>
      </dgm:t>
    </dgm:pt>
    <dgm:pt modelId="{2202C22D-0C75-4638-974A-2102521A3CF0}">
      <dgm:prSet phldrT="[Text]"/>
      <dgm:spPr/>
      <dgm:t>
        <a:bodyPr/>
        <a:lstStyle/>
        <a:p>
          <a:r>
            <a:rPr lang="en-US"/>
            <a:t>Postsecondary Level</a:t>
          </a:r>
        </a:p>
      </dgm:t>
    </dgm:pt>
    <dgm:pt modelId="{D935D407-9A47-4197-8E29-AA0D9FD0F73D}" type="parTrans" cxnId="{4CC760B0-0AEF-4E3A-A8BF-C1A67BBA8941}">
      <dgm:prSet/>
      <dgm:spPr/>
      <dgm:t>
        <a:bodyPr/>
        <a:lstStyle/>
        <a:p>
          <a:endParaRPr lang="en-US"/>
        </a:p>
      </dgm:t>
    </dgm:pt>
    <dgm:pt modelId="{44F3C5CE-F1C9-402C-AF20-5877EBD591C6}" type="sibTrans" cxnId="{4CC760B0-0AEF-4E3A-A8BF-C1A67BBA8941}">
      <dgm:prSet/>
      <dgm:spPr/>
      <dgm:t>
        <a:bodyPr/>
        <a:lstStyle/>
        <a:p>
          <a:endParaRPr lang="en-US"/>
        </a:p>
      </dgm:t>
    </dgm:pt>
    <dgm:pt modelId="{BC7B41FD-509A-475A-88F9-58A54BC7B798}">
      <dgm:prSet phldrT="[Text]"/>
      <dgm:spPr/>
      <dgm:t>
        <a:bodyPr/>
        <a:lstStyle/>
        <a:p>
          <a:r>
            <a:rPr lang="en-US"/>
            <a:t>3 Indicators</a:t>
          </a:r>
        </a:p>
      </dgm:t>
    </dgm:pt>
    <dgm:pt modelId="{086900DE-CD49-4F91-B6E5-CB99D2305260}" type="parTrans" cxnId="{D35F995C-5BFC-4E90-93AE-55C5EA4C62B9}">
      <dgm:prSet/>
      <dgm:spPr/>
      <dgm:t>
        <a:bodyPr/>
        <a:lstStyle/>
        <a:p>
          <a:endParaRPr lang="en-US"/>
        </a:p>
      </dgm:t>
    </dgm:pt>
    <dgm:pt modelId="{3AE57DF1-212C-4575-84A6-8276E4F351D3}" type="sibTrans" cxnId="{D35F995C-5BFC-4E90-93AE-55C5EA4C62B9}">
      <dgm:prSet/>
      <dgm:spPr/>
      <dgm:t>
        <a:bodyPr/>
        <a:lstStyle/>
        <a:p>
          <a:endParaRPr lang="en-US"/>
        </a:p>
      </dgm:t>
    </dgm:pt>
    <dgm:pt modelId="{7D6A6D5A-DC4D-4E81-9A33-A9C00A9BD22E}">
      <dgm:prSet/>
      <dgm:spPr/>
      <dgm:t>
        <a:bodyPr/>
        <a:lstStyle/>
        <a:p>
          <a:r>
            <a:rPr lang="en-US"/>
            <a:t>Gender</a:t>
          </a:r>
        </a:p>
      </dgm:t>
    </dgm:pt>
    <dgm:pt modelId="{2D24FB6E-BFE7-42A5-A3A9-F02F9F751AE6}" type="parTrans" cxnId="{4BBD3006-2B83-4DEC-83A1-FD4AE8C25D01}">
      <dgm:prSet/>
      <dgm:spPr/>
      <dgm:t>
        <a:bodyPr/>
        <a:lstStyle/>
        <a:p>
          <a:endParaRPr lang="en-US"/>
        </a:p>
      </dgm:t>
    </dgm:pt>
    <dgm:pt modelId="{5D39EC9D-C3ED-41DD-AC7F-C53B9F591C89}" type="sibTrans" cxnId="{4BBD3006-2B83-4DEC-83A1-FD4AE8C25D01}">
      <dgm:prSet/>
      <dgm:spPr/>
      <dgm:t>
        <a:bodyPr/>
        <a:lstStyle/>
        <a:p>
          <a:endParaRPr lang="en-US"/>
        </a:p>
      </dgm:t>
    </dgm:pt>
    <dgm:pt modelId="{6957FED4-49E2-4BB7-9828-5F3AFDE57DB6}">
      <dgm:prSet/>
      <dgm:spPr/>
      <dgm:t>
        <a:bodyPr/>
        <a:lstStyle/>
        <a:p>
          <a:r>
            <a:rPr lang="en-US"/>
            <a:t>Race/Ethnicity</a:t>
          </a:r>
        </a:p>
      </dgm:t>
    </dgm:pt>
    <dgm:pt modelId="{EA17B7CD-5FC8-4791-877D-A76A7E06332A}" type="parTrans" cxnId="{32567350-E099-451B-B1DC-27208F5DCD49}">
      <dgm:prSet/>
      <dgm:spPr/>
      <dgm:t>
        <a:bodyPr/>
        <a:lstStyle/>
        <a:p>
          <a:endParaRPr lang="en-US"/>
        </a:p>
      </dgm:t>
    </dgm:pt>
    <dgm:pt modelId="{17015882-9D50-4E77-A57F-1F87FD7D1C39}" type="sibTrans" cxnId="{32567350-E099-451B-B1DC-27208F5DCD49}">
      <dgm:prSet/>
      <dgm:spPr/>
      <dgm:t>
        <a:bodyPr/>
        <a:lstStyle/>
        <a:p>
          <a:endParaRPr lang="en-US"/>
        </a:p>
      </dgm:t>
    </dgm:pt>
    <dgm:pt modelId="{FF9A95D8-BB6F-49C0-BDEF-6A36B5914D80}">
      <dgm:prSet/>
      <dgm:spPr/>
      <dgm:t>
        <a:bodyPr/>
        <a:lstStyle/>
        <a:p>
          <a:r>
            <a:rPr lang="en-US"/>
            <a:t>Special Populations</a:t>
          </a:r>
        </a:p>
      </dgm:t>
    </dgm:pt>
    <dgm:pt modelId="{2AA3740B-BAA3-4AAB-8F92-2C9DBAB99619}" type="parTrans" cxnId="{D9DCB3A9-9E09-40CA-AA13-CCBA211404B9}">
      <dgm:prSet/>
      <dgm:spPr/>
      <dgm:t>
        <a:bodyPr/>
        <a:lstStyle/>
        <a:p>
          <a:endParaRPr lang="en-US"/>
        </a:p>
      </dgm:t>
    </dgm:pt>
    <dgm:pt modelId="{F71B81C9-32EC-4E35-BA66-92B91F835E55}" type="sibTrans" cxnId="{D9DCB3A9-9E09-40CA-AA13-CCBA211404B9}">
      <dgm:prSet/>
      <dgm:spPr/>
      <dgm:t>
        <a:bodyPr/>
        <a:lstStyle/>
        <a:p>
          <a:endParaRPr lang="en-US"/>
        </a:p>
      </dgm:t>
    </dgm:pt>
    <dgm:pt modelId="{7F6C9ADB-3738-4BE9-82C0-8C799698988F}">
      <dgm:prSet/>
      <dgm:spPr/>
      <dgm:t>
        <a:bodyPr/>
        <a:lstStyle/>
        <a:p>
          <a:r>
            <a:rPr lang="en-US"/>
            <a:t>Career Clusters</a:t>
          </a:r>
        </a:p>
      </dgm:t>
    </dgm:pt>
    <dgm:pt modelId="{3050F572-6E6E-464D-9ACC-CE7C3AA618C3}" type="parTrans" cxnId="{5120BB1E-81E2-4998-86D9-54844E26D2EC}">
      <dgm:prSet/>
      <dgm:spPr/>
      <dgm:t>
        <a:bodyPr/>
        <a:lstStyle/>
        <a:p>
          <a:endParaRPr lang="en-US"/>
        </a:p>
      </dgm:t>
    </dgm:pt>
    <dgm:pt modelId="{E20FF9CF-180D-40ED-AFD0-3D1D48D068C6}" type="sibTrans" cxnId="{5120BB1E-81E2-4998-86D9-54844E26D2EC}">
      <dgm:prSet/>
      <dgm:spPr/>
      <dgm:t>
        <a:bodyPr/>
        <a:lstStyle/>
        <a:p>
          <a:endParaRPr lang="en-US"/>
        </a:p>
      </dgm:t>
    </dgm:pt>
    <dgm:pt modelId="{15FF768C-3AFD-4CD0-BAF2-1F818DA01AE3}">
      <dgm:prSet/>
      <dgm:spPr/>
      <dgm:t>
        <a:bodyPr/>
        <a:lstStyle/>
        <a:p>
          <a:r>
            <a:rPr lang="en-US"/>
            <a:t>Gender</a:t>
          </a:r>
        </a:p>
      </dgm:t>
    </dgm:pt>
    <dgm:pt modelId="{71B9C2FA-B1BE-46FC-82B6-DE29098CCEA6}" type="parTrans" cxnId="{56B0655E-7CC1-433B-BCBA-3BCBD173B64E}">
      <dgm:prSet/>
      <dgm:spPr/>
      <dgm:t>
        <a:bodyPr/>
        <a:lstStyle/>
        <a:p>
          <a:endParaRPr lang="en-US"/>
        </a:p>
      </dgm:t>
    </dgm:pt>
    <dgm:pt modelId="{C97275E0-9BBC-4007-8BBF-2BED3E2E82FA}" type="sibTrans" cxnId="{56B0655E-7CC1-433B-BCBA-3BCBD173B64E}">
      <dgm:prSet/>
      <dgm:spPr/>
      <dgm:t>
        <a:bodyPr/>
        <a:lstStyle/>
        <a:p>
          <a:endParaRPr lang="en-US"/>
        </a:p>
      </dgm:t>
    </dgm:pt>
    <dgm:pt modelId="{1678DBC1-A913-4064-A32F-2BB6E4577E57}">
      <dgm:prSet/>
      <dgm:spPr/>
      <dgm:t>
        <a:bodyPr/>
        <a:lstStyle/>
        <a:p>
          <a:r>
            <a:rPr lang="en-US"/>
            <a:t>Race/Ethnicity</a:t>
          </a:r>
        </a:p>
      </dgm:t>
    </dgm:pt>
    <dgm:pt modelId="{2DE872DD-A2EF-42C5-BEB7-1647AE394746}" type="parTrans" cxnId="{01871E43-0D60-4946-9771-3923C4948E28}">
      <dgm:prSet/>
      <dgm:spPr/>
      <dgm:t>
        <a:bodyPr/>
        <a:lstStyle/>
        <a:p>
          <a:endParaRPr lang="en-US"/>
        </a:p>
      </dgm:t>
    </dgm:pt>
    <dgm:pt modelId="{806A86F2-514D-4ADA-881F-B8C5C2B212A0}" type="sibTrans" cxnId="{01871E43-0D60-4946-9771-3923C4948E28}">
      <dgm:prSet/>
      <dgm:spPr/>
      <dgm:t>
        <a:bodyPr/>
        <a:lstStyle/>
        <a:p>
          <a:endParaRPr lang="en-US"/>
        </a:p>
      </dgm:t>
    </dgm:pt>
    <dgm:pt modelId="{637E4E32-525A-4B57-983A-563B6CA056B8}">
      <dgm:prSet/>
      <dgm:spPr/>
      <dgm:t>
        <a:bodyPr/>
        <a:lstStyle/>
        <a:p>
          <a:r>
            <a:rPr lang="en-US"/>
            <a:t>Special Populations</a:t>
          </a:r>
        </a:p>
      </dgm:t>
    </dgm:pt>
    <dgm:pt modelId="{BF1FB108-A4F9-4EAD-BA52-A6B27B620881}" type="parTrans" cxnId="{377EA6F3-599E-4D29-86FD-BFEB019B5869}">
      <dgm:prSet/>
      <dgm:spPr/>
      <dgm:t>
        <a:bodyPr/>
        <a:lstStyle/>
        <a:p>
          <a:endParaRPr lang="en-US"/>
        </a:p>
      </dgm:t>
    </dgm:pt>
    <dgm:pt modelId="{DA48E87B-607F-4786-AF83-5C7D39AEA4B7}" type="sibTrans" cxnId="{377EA6F3-599E-4D29-86FD-BFEB019B5869}">
      <dgm:prSet/>
      <dgm:spPr/>
      <dgm:t>
        <a:bodyPr/>
        <a:lstStyle/>
        <a:p>
          <a:endParaRPr lang="en-US"/>
        </a:p>
      </dgm:t>
    </dgm:pt>
    <dgm:pt modelId="{21ACDEC7-FF6A-4325-B6B1-E566056B0E79}">
      <dgm:prSet/>
      <dgm:spPr/>
      <dgm:t>
        <a:bodyPr/>
        <a:lstStyle/>
        <a:p>
          <a:r>
            <a:rPr lang="en-US"/>
            <a:t>Career Clusters</a:t>
          </a:r>
        </a:p>
      </dgm:t>
    </dgm:pt>
    <dgm:pt modelId="{C3A915CD-8E8D-4E15-82B0-48D6195B7EF5}" type="parTrans" cxnId="{C3E63363-E2DD-4D44-A4BC-EF82119001DC}">
      <dgm:prSet/>
      <dgm:spPr/>
      <dgm:t>
        <a:bodyPr/>
        <a:lstStyle/>
        <a:p>
          <a:endParaRPr lang="en-US"/>
        </a:p>
      </dgm:t>
    </dgm:pt>
    <dgm:pt modelId="{FE1827B1-6E79-426A-B618-96303CDB54B8}" type="sibTrans" cxnId="{C3E63363-E2DD-4D44-A4BC-EF82119001DC}">
      <dgm:prSet/>
      <dgm:spPr/>
      <dgm:t>
        <a:bodyPr/>
        <a:lstStyle/>
        <a:p>
          <a:endParaRPr lang="en-US"/>
        </a:p>
      </dgm:t>
    </dgm:pt>
    <dgm:pt modelId="{6A1B52E7-C4AF-4B55-B609-6590CCB796FD}" type="pres">
      <dgm:prSet presAssocID="{AAE79375-5925-4CA8-9CD0-BEF893C67169}" presName="mainComposite" presStyleCnt="0">
        <dgm:presLayoutVars>
          <dgm:chPref val="1"/>
          <dgm:dir/>
          <dgm:animOne val="branch"/>
          <dgm:animLvl val="lvl"/>
          <dgm:resizeHandles val="exact"/>
        </dgm:presLayoutVars>
      </dgm:prSet>
      <dgm:spPr/>
    </dgm:pt>
    <dgm:pt modelId="{ECE61A0A-DF55-4F77-9E00-180098A69B4D}" type="pres">
      <dgm:prSet presAssocID="{AAE79375-5925-4CA8-9CD0-BEF893C67169}" presName="hierFlow" presStyleCnt="0"/>
      <dgm:spPr/>
    </dgm:pt>
    <dgm:pt modelId="{D443C116-6AA4-4157-A305-38F5D4BBD5C9}" type="pres">
      <dgm:prSet presAssocID="{AAE79375-5925-4CA8-9CD0-BEF893C67169}" presName="hierChild1" presStyleCnt="0">
        <dgm:presLayoutVars>
          <dgm:chPref val="1"/>
          <dgm:animOne val="branch"/>
          <dgm:animLvl val="lvl"/>
        </dgm:presLayoutVars>
      </dgm:prSet>
      <dgm:spPr/>
    </dgm:pt>
    <dgm:pt modelId="{41EEBC27-A94C-41A7-B102-7B28732D0695}" type="pres">
      <dgm:prSet presAssocID="{0DAD0BC4-AED7-4983-9B16-51EF43DD1314}" presName="Name14" presStyleCnt="0"/>
      <dgm:spPr/>
    </dgm:pt>
    <dgm:pt modelId="{BBBBF1FA-607E-4D66-878C-CA859B314FDA}" type="pres">
      <dgm:prSet presAssocID="{0DAD0BC4-AED7-4983-9B16-51EF43DD1314}" presName="level1Shape" presStyleLbl="node0" presStyleIdx="0" presStyleCnt="1">
        <dgm:presLayoutVars>
          <dgm:chPref val="3"/>
        </dgm:presLayoutVars>
      </dgm:prSet>
      <dgm:spPr/>
    </dgm:pt>
    <dgm:pt modelId="{8619632A-34B6-4E57-8824-B6EE9D4D9D5E}" type="pres">
      <dgm:prSet presAssocID="{0DAD0BC4-AED7-4983-9B16-51EF43DD1314}" presName="hierChild2" presStyleCnt="0"/>
      <dgm:spPr/>
    </dgm:pt>
    <dgm:pt modelId="{6BFF7690-447F-4426-9E14-521B8C344FAA}" type="pres">
      <dgm:prSet presAssocID="{E3E66406-C2C7-4CC3-A3E3-F1A1472D36F9}" presName="Name19" presStyleLbl="parChTrans1D2" presStyleIdx="0" presStyleCnt="2"/>
      <dgm:spPr/>
    </dgm:pt>
    <dgm:pt modelId="{2B857F63-CA31-4254-BA66-125C63B9677A}" type="pres">
      <dgm:prSet presAssocID="{2DE7CAE1-C974-42DC-A1A6-0E653E45635C}" presName="Name21" presStyleCnt="0"/>
      <dgm:spPr/>
    </dgm:pt>
    <dgm:pt modelId="{76656C4A-CCA4-472B-988D-A6DDA661745F}" type="pres">
      <dgm:prSet presAssocID="{2DE7CAE1-C974-42DC-A1A6-0E653E45635C}" presName="level2Shape" presStyleLbl="node2" presStyleIdx="0" presStyleCnt="2"/>
      <dgm:spPr/>
    </dgm:pt>
    <dgm:pt modelId="{CB850094-F0D2-4DB5-A0FB-9C27DB5E6F1C}" type="pres">
      <dgm:prSet presAssocID="{2DE7CAE1-C974-42DC-A1A6-0E653E45635C}" presName="hierChild3" presStyleCnt="0"/>
      <dgm:spPr/>
    </dgm:pt>
    <dgm:pt modelId="{2356FF80-9793-42A6-93B7-C9A1CCF4E549}" type="pres">
      <dgm:prSet presAssocID="{7F490C3A-C65F-4398-BE38-A84AA5816D27}" presName="Name19" presStyleLbl="parChTrans1D3" presStyleIdx="0" presStyleCnt="2"/>
      <dgm:spPr/>
    </dgm:pt>
    <dgm:pt modelId="{482FC781-99FB-4EDD-851D-2A28C5FD5F7F}" type="pres">
      <dgm:prSet presAssocID="{6AECA459-6D48-47BE-B766-B5B51C5D98D9}" presName="Name21" presStyleCnt="0"/>
      <dgm:spPr/>
    </dgm:pt>
    <dgm:pt modelId="{3B74ADF9-A473-4CB1-A206-1FA549D7952E}" type="pres">
      <dgm:prSet presAssocID="{6AECA459-6D48-47BE-B766-B5B51C5D98D9}" presName="level2Shape" presStyleLbl="node3" presStyleIdx="0" presStyleCnt="2"/>
      <dgm:spPr/>
    </dgm:pt>
    <dgm:pt modelId="{E3ED46DE-36C6-43B5-A09C-CDFE0A39E2E4}" type="pres">
      <dgm:prSet presAssocID="{6AECA459-6D48-47BE-B766-B5B51C5D98D9}" presName="hierChild3" presStyleCnt="0"/>
      <dgm:spPr/>
    </dgm:pt>
    <dgm:pt modelId="{990F9702-1F84-4B9A-BF0A-F35BE9807D9E}" type="pres">
      <dgm:prSet presAssocID="{2D24FB6E-BFE7-42A5-A3A9-F02F9F751AE6}" presName="Name19" presStyleLbl="parChTrans1D4" presStyleIdx="0" presStyleCnt="8"/>
      <dgm:spPr/>
    </dgm:pt>
    <dgm:pt modelId="{787CFB7A-9C1B-424C-B47B-8BD3FE01F34F}" type="pres">
      <dgm:prSet presAssocID="{7D6A6D5A-DC4D-4E81-9A33-A9C00A9BD22E}" presName="Name21" presStyleCnt="0"/>
      <dgm:spPr/>
    </dgm:pt>
    <dgm:pt modelId="{01F56481-F827-4872-A05B-FBC794851C67}" type="pres">
      <dgm:prSet presAssocID="{7D6A6D5A-DC4D-4E81-9A33-A9C00A9BD22E}" presName="level2Shape" presStyleLbl="node4" presStyleIdx="0" presStyleCnt="8"/>
      <dgm:spPr/>
    </dgm:pt>
    <dgm:pt modelId="{6AACE89D-8524-4621-A638-0D45440F5C01}" type="pres">
      <dgm:prSet presAssocID="{7D6A6D5A-DC4D-4E81-9A33-A9C00A9BD22E}" presName="hierChild3" presStyleCnt="0"/>
      <dgm:spPr/>
    </dgm:pt>
    <dgm:pt modelId="{F0752BEE-63BA-4DED-A294-DB63467A8286}" type="pres">
      <dgm:prSet presAssocID="{EA17B7CD-5FC8-4791-877D-A76A7E06332A}" presName="Name19" presStyleLbl="parChTrans1D4" presStyleIdx="1" presStyleCnt="8"/>
      <dgm:spPr/>
    </dgm:pt>
    <dgm:pt modelId="{E1921FDB-6068-47C4-A4F9-22D661F66039}" type="pres">
      <dgm:prSet presAssocID="{6957FED4-49E2-4BB7-9828-5F3AFDE57DB6}" presName="Name21" presStyleCnt="0"/>
      <dgm:spPr/>
    </dgm:pt>
    <dgm:pt modelId="{5D39E902-80DA-4B18-99A7-EAF9C96B7EB1}" type="pres">
      <dgm:prSet presAssocID="{6957FED4-49E2-4BB7-9828-5F3AFDE57DB6}" presName="level2Shape" presStyleLbl="node4" presStyleIdx="1" presStyleCnt="8"/>
      <dgm:spPr/>
    </dgm:pt>
    <dgm:pt modelId="{77C5D294-28FA-407A-A6CF-0CD85B82F280}" type="pres">
      <dgm:prSet presAssocID="{6957FED4-49E2-4BB7-9828-5F3AFDE57DB6}" presName="hierChild3" presStyleCnt="0"/>
      <dgm:spPr/>
    </dgm:pt>
    <dgm:pt modelId="{CCEF1222-1425-43E0-A41E-5AFA2F3B32EB}" type="pres">
      <dgm:prSet presAssocID="{2AA3740B-BAA3-4AAB-8F92-2C9DBAB99619}" presName="Name19" presStyleLbl="parChTrans1D4" presStyleIdx="2" presStyleCnt="8"/>
      <dgm:spPr/>
    </dgm:pt>
    <dgm:pt modelId="{991869D5-3376-4AB5-884E-0CC9D13DB50F}" type="pres">
      <dgm:prSet presAssocID="{FF9A95D8-BB6F-49C0-BDEF-6A36B5914D80}" presName="Name21" presStyleCnt="0"/>
      <dgm:spPr/>
    </dgm:pt>
    <dgm:pt modelId="{0D3C4A0B-D90B-46C5-A158-244D6A9248A5}" type="pres">
      <dgm:prSet presAssocID="{FF9A95D8-BB6F-49C0-BDEF-6A36B5914D80}" presName="level2Shape" presStyleLbl="node4" presStyleIdx="2" presStyleCnt="8"/>
      <dgm:spPr/>
    </dgm:pt>
    <dgm:pt modelId="{87F6FEB9-E1A5-4DDD-B138-2D03325AD107}" type="pres">
      <dgm:prSet presAssocID="{FF9A95D8-BB6F-49C0-BDEF-6A36B5914D80}" presName="hierChild3" presStyleCnt="0"/>
      <dgm:spPr/>
    </dgm:pt>
    <dgm:pt modelId="{3ACC44ED-8D0E-48AE-95CC-8BA13E7FB88F}" type="pres">
      <dgm:prSet presAssocID="{3050F572-6E6E-464D-9ACC-CE7C3AA618C3}" presName="Name19" presStyleLbl="parChTrans1D4" presStyleIdx="3" presStyleCnt="8"/>
      <dgm:spPr/>
    </dgm:pt>
    <dgm:pt modelId="{9883B4A2-69FB-466F-8EDE-A1AC868BE790}" type="pres">
      <dgm:prSet presAssocID="{7F6C9ADB-3738-4BE9-82C0-8C799698988F}" presName="Name21" presStyleCnt="0"/>
      <dgm:spPr/>
    </dgm:pt>
    <dgm:pt modelId="{9FF37D2E-7DB7-4B12-B4D9-E48EE9F1364C}" type="pres">
      <dgm:prSet presAssocID="{7F6C9ADB-3738-4BE9-82C0-8C799698988F}" presName="level2Shape" presStyleLbl="node4" presStyleIdx="3" presStyleCnt="8"/>
      <dgm:spPr/>
    </dgm:pt>
    <dgm:pt modelId="{018EA2E9-8C60-4CA0-9ADE-6E65FA581AD2}" type="pres">
      <dgm:prSet presAssocID="{7F6C9ADB-3738-4BE9-82C0-8C799698988F}" presName="hierChild3" presStyleCnt="0"/>
      <dgm:spPr/>
    </dgm:pt>
    <dgm:pt modelId="{9367EE4E-F41F-42F7-AAEA-24F2554428C7}" type="pres">
      <dgm:prSet presAssocID="{D935D407-9A47-4197-8E29-AA0D9FD0F73D}" presName="Name19" presStyleLbl="parChTrans1D2" presStyleIdx="1" presStyleCnt="2"/>
      <dgm:spPr/>
    </dgm:pt>
    <dgm:pt modelId="{2112D05B-3E77-470D-BC69-7C1A4DE16A44}" type="pres">
      <dgm:prSet presAssocID="{2202C22D-0C75-4638-974A-2102521A3CF0}" presName="Name21" presStyleCnt="0"/>
      <dgm:spPr/>
    </dgm:pt>
    <dgm:pt modelId="{2997AE2B-055A-49AE-90B8-BD28C9064C8F}" type="pres">
      <dgm:prSet presAssocID="{2202C22D-0C75-4638-974A-2102521A3CF0}" presName="level2Shape" presStyleLbl="node2" presStyleIdx="1" presStyleCnt="2"/>
      <dgm:spPr/>
    </dgm:pt>
    <dgm:pt modelId="{CFA17059-8380-4A6C-8321-1BECDE82EAAA}" type="pres">
      <dgm:prSet presAssocID="{2202C22D-0C75-4638-974A-2102521A3CF0}" presName="hierChild3" presStyleCnt="0"/>
      <dgm:spPr/>
    </dgm:pt>
    <dgm:pt modelId="{9555B66E-C6FD-4375-A43F-D04601FBD663}" type="pres">
      <dgm:prSet presAssocID="{086900DE-CD49-4F91-B6E5-CB99D2305260}" presName="Name19" presStyleLbl="parChTrans1D3" presStyleIdx="1" presStyleCnt="2"/>
      <dgm:spPr/>
    </dgm:pt>
    <dgm:pt modelId="{3A47BF3E-383A-4229-9406-996CDCDE0259}" type="pres">
      <dgm:prSet presAssocID="{BC7B41FD-509A-475A-88F9-58A54BC7B798}" presName="Name21" presStyleCnt="0"/>
      <dgm:spPr/>
    </dgm:pt>
    <dgm:pt modelId="{A6BDF983-D729-4F76-A1BC-1CABE4D37A0D}" type="pres">
      <dgm:prSet presAssocID="{BC7B41FD-509A-475A-88F9-58A54BC7B798}" presName="level2Shape" presStyleLbl="node3" presStyleIdx="1" presStyleCnt="2"/>
      <dgm:spPr/>
    </dgm:pt>
    <dgm:pt modelId="{395FEF5E-4FE8-4C71-B07C-928075538173}" type="pres">
      <dgm:prSet presAssocID="{BC7B41FD-509A-475A-88F9-58A54BC7B798}" presName="hierChild3" presStyleCnt="0"/>
      <dgm:spPr/>
    </dgm:pt>
    <dgm:pt modelId="{C535884C-7415-4354-BAEB-E5F2908E4F35}" type="pres">
      <dgm:prSet presAssocID="{71B9C2FA-B1BE-46FC-82B6-DE29098CCEA6}" presName="Name19" presStyleLbl="parChTrans1D4" presStyleIdx="4" presStyleCnt="8"/>
      <dgm:spPr/>
    </dgm:pt>
    <dgm:pt modelId="{C6FA96C4-EE26-4B8A-93FC-8D45496B6871}" type="pres">
      <dgm:prSet presAssocID="{15FF768C-3AFD-4CD0-BAF2-1F818DA01AE3}" presName="Name21" presStyleCnt="0"/>
      <dgm:spPr/>
    </dgm:pt>
    <dgm:pt modelId="{5C2DB8D0-2070-4DED-B585-393FD5214092}" type="pres">
      <dgm:prSet presAssocID="{15FF768C-3AFD-4CD0-BAF2-1F818DA01AE3}" presName="level2Shape" presStyleLbl="node4" presStyleIdx="4" presStyleCnt="8"/>
      <dgm:spPr/>
    </dgm:pt>
    <dgm:pt modelId="{4D5EB56D-820A-4BE2-8FD9-C2430FBF0611}" type="pres">
      <dgm:prSet presAssocID="{15FF768C-3AFD-4CD0-BAF2-1F818DA01AE3}" presName="hierChild3" presStyleCnt="0"/>
      <dgm:spPr/>
    </dgm:pt>
    <dgm:pt modelId="{168F386C-94EA-4B45-AA49-F4CFBA40EB09}" type="pres">
      <dgm:prSet presAssocID="{2DE872DD-A2EF-42C5-BEB7-1647AE394746}" presName="Name19" presStyleLbl="parChTrans1D4" presStyleIdx="5" presStyleCnt="8"/>
      <dgm:spPr/>
    </dgm:pt>
    <dgm:pt modelId="{E0CE6792-58BE-498B-9426-39CC72B6CDE3}" type="pres">
      <dgm:prSet presAssocID="{1678DBC1-A913-4064-A32F-2BB6E4577E57}" presName="Name21" presStyleCnt="0"/>
      <dgm:spPr/>
    </dgm:pt>
    <dgm:pt modelId="{D3B20397-C565-43DA-B556-A72DE0A08827}" type="pres">
      <dgm:prSet presAssocID="{1678DBC1-A913-4064-A32F-2BB6E4577E57}" presName="level2Shape" presStyleLbl="node4" presStyleIdx="5" presStyleCnt="8"/>
      <dgm:spPr/>
    </dgm:pt>
    <dgm:pt modelId="{BAE5CE84-A182-4359-9C25-5010EDF9BFE2}" type="pres">
      <dgm:prSet presAssocID="{1678DBC1-A913-4064-A32F-2BB6E4577E57}" presName="hierChild3" presStyleCnt="0"/>
      <dgm:spPr/>
    </dgm:pt>
    <dgm:pt modelId="{3A79ADA6-DB94-4E27-9FCF-901DB577FE45}" type="pres">
      <dgm:prSet presAssocID="{BF1FB108-A4F9-4EAD-BA52-A6B27B620881}" presName="Name19" presStyleLbl="parChTrans1D4" presStyleIdx="6" presStyleCnt="8"/>
      <dgm:spPr/>
    </dgm:pt>
    <dgm:pt modelId="{E886C2F4-7C10-4562-B862-328CD208EF02}" type="pres">
      <dgm:prSet presAssocID="{637E4E32-525A-4B57-983A-563B6CA056B8}" presName="Name21" presStyleCnt="0"/>
      <dgm:spPr/>
    </dgm:pt>
    <dgm:pt modelId="{5E28F2DD-3E6E-43A7-BDE7-CC44500DF50B}" type="pres">
      <dgm:prSet presAssocID="{637E4E32-525A-4B57-983A-563B6CA056B8}" presName="level2Shape" presStyleLbl="node4" presStyleIdx="6" presStyleCnt="8"/>
      <dgm:spPr/>
    </dgm:pt>
    <dgm:pt modelId="{90E451E7-B2DC-42B5-8974-C2444E694952}" type="pres">
      <dgm:prSet presAssocID="{637E4E32-525A-4B57-983A-563B6CA056B8}" presName="hierChild3" presStyleCnt="0"/>
      <dgm:spPr/>
    </dgm:pt>
    <dgm:pt modelId="{AD9B94B0-604D-4552-8909-116E835F2583}" type="pres">
      <dgm:prSet presAssocID="{C3A915CD-8E8D-4E15-82B0-48D6195B7EF5}" presName="Name19" presStyleLbl="parChTrans1D4" presStyleIdx="7" presStyleCnt="8"/>
      <dgm:spPr/>
    </dgm:pt>
    <dgm:pt modelId="{FA9DCB72-3E26-4D59-A997-0DCECCE084A0}" type="pres">
      <dgm:prSet presAssocID="{21ACDEC7-FF6A-4325-B6B1-E566056B0E79}" presName="Name21" presStyleCnt="0"/>
      <dgm:spPr/>
    </dgm:pt>
    <dgm:pt modelId="{FD36BE46-46F4-46FE-9624-C29CE4252D8B}" type="pres">
      <dgm:prSet presAssocID="{21ACDEC7-FF6A-4325-B6B1-E566056B0E79}" presName="level2Shape" presStyleLbl="node4" presStyleIdx="7" presStyleCnt="8"/>
      <dgm:spPr/>
    </dgm:pt>
    <dgm:pt modelId="{C1EE29A4-742F-4A4D-8833-9848D7A00522}" type="pres">
      <dgm:prSet presAssocID="{21ACDEC7-FF6A-4325-B6B1-E566056B0E79}" presName="hierChild3" presStyleCnt="0"/>
      <dgm:spPr/>
    </dgm:pt>
    <dgm:pt modelId="{B20E92DA-1A80-4735-931E-B72F7360A643}" type="pres">
      <dgm:prSet presAssocID="{AAE79375-5925-4CA8-9CD0-BEF893C67169}" presName="bgShapesFlow" presStyleCnt="0"/>
      <dgm:spPr/>
    </dgm:pt>
  </dgm:ptLst>
  <dgm:cxnLst>
    <dgm:cxn modelId="{4BBD3006-2B83-4DEC-83A1-FD4AE8C25D01}" srcId="{6AECA459-6D48-47BE-B766-B5B51C5D98D9}" destId="{7D6A6D5A-DC4D-4E81-9A33-A9C00A9BD22E}" srcOrd="0" destOrd="0" parTransId="{2D24FB6E-BFE7-42A5-A3A9-F02F9F751AE6}" sibTransId="{5D39EC9D-C3ED-41DD-AC7F-C53B9F591C89}"/>
    <dgm:cxn modelId="{51D12F09-16FA-44F4-98A7-EF6DBCE5C365}" type="presOf" srcId="{086900DE-CD49-4F91-B6E5-CB99D2305260}" destId="{9555B66E-C6FD-4375-A43F-D04601FBD663}" srcOrd="0" destOrd="0" presId="urn:microsoft.com/office/officeart/2005/8/layout/hierarchy6"/>
    <dgm:cxn modelId="{3B2B7209-17AE-4A01-BDE4-7696A9FA69F6}" type="presOf" srcId="{2DE7CAE1-C974-42DC-A1A6-0E653E45635C}" destId="{76656C4A-CCA4-472B-988D-A6DDA661745F}" srcOrd="0" destOrd="0" presId="urn:microsoft.com/office/officeart/2005/8/layout/hierarchy6"/>
    <dgm:cxn modelId="{9E64080C-29B2-4CCB-87C4-E37D7E6E5AE6}" type="presOf" srcId="{D935D407-9A47-4197-8E29-AA0D9FD0F73D}" destId="{9367EE4E-F41F-42F7-AAEA-24F2554428C7}" srcOrd="0" destOrd="0" presId="urn:microsoft.com/office/officeart/2005/8/layout/hierarchy6"/>
    <dgm:cxn modelId="{8973B20F-167F-4010-83B1-EF329B2B93C7}" type="presOf" srcId="{71B9C2FA-B1BE-46FC-82B6-DE29098CCEA6}" destId="{C535884C-7415-4354-BAEB-E5F2908E4F35}" srcOrd="0" destOrd="0" presId="urn:microsoft.com/office/officeart/2005/8/layout/hierarchy6"/>
    <dgm:cxn modelId="{645CE910-933E-41A9-9453-FB935C71B02F}" type="presOf" srcId="{BF1FB108-A4F9-4EAD-BA52-A6B27B620881}" destId="{3A79ADA6-DB94-4E27-9FCF-901DB577FE45}" srcOrd="0" destOrd="0" presId="urn:microsoft.com/office/officeart/2005/8/layout/hierarchy6"/>
    <dgm:cxn modelId="{5120BB1E-81E2-4998-86D9-54844E26D2EC}" srcId="{6AECA459-6D48-47BE-B766-B5B51C5D98D9}" destId="{7F6C9ADB-3738-4BE9-82C0-8C799698988F}" srcOrd="3" destOrd="0" parTransId="{3050F572-6E6E-464D-9ACC-CE7C3AA618C3}" sibTransId="{E20FF9CF-180D-40ED-AFD0-3D1D48D068C6}"/>
    <dgm:cxn modelId="{13CCAC1F-1ABA-48C3-B163-649245BFACCC}" type="presOf" srcId="{2AA3740B-BAA3-4AAB-8F92-2C9DBAB99619}" destId="{CCEF1222-1425-43E0-A41E-5AFA2F3B32EB}" srcOrd="0" destOrd="0" presId="urn:microsoft.com/office/officeart/2005/8/layout/hierarchy6"/>
    <dgm:cxn modelId="{736FED2C-FDF8-42C1-95D9-7A6E6F9EFCEA}" type="presOf" srcId="{0DAD0BC4-AED7-4983-9B16-51EF43DD1314}" destId="{BBBBF1FA-607E-4D66-878C-CA859B314FDA}" srcOrd="0" destOrd="0" presId="urn:microsoft.com/office/officeart/2005/8/layout/hierarchy6"/>
    <dgm:cxn modelId="{11F76D39-84E9-48F2-A434-91FEE31D23D5}" type="presOf" srcId="{6957FED4-49E2-4BB7-9828-5F3AFDE57DB6}" destId="{5D39E902-80DA-4B18-99A7-EAF9C96B7EB1}" srcOrd="0" destOrd="0" presId="urn:microsoft.com/office/officeart/2005/8/layout/hierarchy6"/>
    <dgm:cxn modelId="{D35F995C-5BFC-4E90-93AE-55C5EA4C62B9}" srcId="{2202C22D-0C75-4638-974A-2102521A3CF0}" destId="{BC7B41FD-509A-475A-88F9-58A54BC7B798}" srcOrd="0" destOrd="0" parTransId="{086900DE-CD49-4F91-B6E5-CB99D2305260}" sibTransId="{3AE57DF1-212C-4575-84A6-8276E4F351D3}"/>
    <dgm:cxn modelId="{56B0655E-7CC1-433B-BCBA-3BCBD173B64E}" srcId="{BC7B41FD-509A-475A-88F9-58A54BC7B798}" destId="{15FF768C-3AFD-4CD0-BAF2-1F818DA01AE3}" srcOrd="0" destOrd="0" parTransId="{71B9C2FA-B1BE-46FC-82B6-DE29098CCEA6}" sibTransId="{C97275E0-9BBC-4007-8BBF-2BED3E2E82FA}"/>
    <dgm:cxn modelId="{DFC8255F-1446-4637-B5BC-DE9FC13A01EC}" type="presOf" srcId="{6AECA459-6D48-47BE-B766-B5B51C5D98D9}" destId="{3B74ADF9-A473-4CB1-A206-1FA549D7952E}" srcOrd="0" destOrd="0" presId="urn:microsoft.com/office/officeart/2005/8/layout/hierarchy6"/>
    <dgm:cxn modelId="{01871E43-0D60-4946-9771-3923C4948E28}" srcId="{BC7B41FD-509A-475A-88F9-58A54BC7B798}" destId="{1678DBC1-A913-4064-A32F-2BB6E4577E57}" srcOrd="1" destOrd="0" parTransId="{2DE872DD-A2EF-42C5-BEB7-1647AE394746}" sibTransId="{806A86F2-514D-4ADA-881F-B8C5C2B212A0}"/>
    <dgm:cxn modelId="{C3E63363-E2DD-4D44-A4BC-EF82119001DC}" srcId="{BC7B41FD-509A-475A-88F9-58A54BC7B798}" destId="{21ACDEC7-FF6A-4325-B6B1-E566056B0E79}" srcOrd="3" destOrd="0" parTransId="{C3A915CD-8E8D-4E15-82B0-48D6195B7EF5}" sibTransId="{FE1827B1-6E79-426A-B618-96303CDB54B8}"/>
    <dgm:cxn modelId="{57911E64-0C81-451F-A487-0DDDB24E1BF6}" type="presOf" srcId="{E3E66406-C2C7-4CC3-A3E3-F1A1472D36F9}" destId="{6BFF7690-447F-4426-9E14-521B8C344FAA}" srcOrd="0" destOrd="0" presId="urn:microsoft.com/office/officeart/2005/8/layout/hierarchy6"/>
    <dgm:cxn modelId="{D0852746-F374-46DA-B949-D46BA59B61C6}" type="presOf" srcId="{C3A915CD-8E8D-4E15-82B0-48D6195B7EF5}" destId="{AD9B94B0-604D-4552-8909-116E835F2583}" srcOrd="0" destOrd="0" presId="urn:microsoft.com/office/officeart/2005/8/layout/hierarchy6"/>
    <dgm:cxn modelId="{FE391648-64B2-4A46-BE42-BFF307239572}" type="presOf" srcId="{FF9A95D8-BB6F-49C0-BDEF-6A36B5914D80}" destId="{0D3C4A0B-D90B-46C5-A158-244D6A9248A5}" srcOrd="0" destOrd="0" presId="urn:microsoft.com/office/officeart/2005/8/layout/hierarchy6"/>
    <dgm:cxn modelId="{A796154B-BC23-4038-BA3E-652B0734EB4F}" type="presOf" srcId="{2D24FB6E-BFE7-42A5-A3A9-F02F9F751AE6}" destId="{990F9702-1F84-4B9A-BF0A-F35BE9807D9E}" srcOrd="0" destOrd="0" presId="urn:microsoft.com/office/officeart/2005/8/layout/hierarchy6"/>
    <dgm:cxn modelId="{32567350-E099-451B-B1DC-27208F5DCD49}" srcId="{6AECA459-6D48-47BE-B766-B5B51C5D98D9}" destId="{6957FED4-49E2-4BB7-9828-5F3AFDE57DB6}" srcOrd="1" destOrd="0" parTransId="{EA17B7CD-5FC8-4791-877D-A76A7E06332A}" sibTransId="{17015882-9D50-4E77-A57F-1F87FD7D1C39}"/>
    <dgm:cxn modelId="{5248717E-4A7C-415A-8863-7D0C9965BE6F}" srcId="{0DAD0BC4-AED7-4983-9B16-51EF43DD1314}" destId="{2DE7CAE1-C974-42DC-A1A6-0E653E45635C}" srcOrd="0" destOrd="0" parTransId="{E3E66406-C2C7-4CC3-A3E3-F1A1472D36F9}" sibTransId="{BAFD7E08-E4B8-4745-8669-BF168EE115A4}"/>
    <dgm:cxn modelId="{D93AEB7F-B0C9-427E-9064-39A9EC48DC98}" type="presOf" srcId="{2DE872DD-A2EF-42C5-BEB7-1647AE394746}" destId="{168F386C-94EA-4B45-AA49-F4CFBA40EB09}" srcOrd="0" destOrd="0" presId="urn:microsoft.com/office/officeart/2005/8/layout/hierarchy6"/>
    <dgm:cxn modelId="{5979F882-4991-4F5E-8A36-2CB439F86C71}" type="presOf" srcId="{637E4E32-525A-4B57-983A-563B6CA056B8}" destId="{5E28F2DD-3E6E-43A7-BDE7-CC44500DF50B}" srcOrd="0" destOrd="0" presId="urn:microsoft.com/office/officeart/2005/8/layout/hierarchy6"/>
    <dgm:cxn modelId="{3224E683-C579-497A-B9EE-5A2E85F6DF82}" srcId="{AAE79375-5925-4CA8-9CD0-BEF893C67169}" destId="{0DAD0BC4-AED7-4983-9B16-51EF43DD1314}" srcOrd="0" destOrd="0" parTransId="{AFB9B8B8-01C7-40F5-8831-42D727269069}" sibTransId="{1BD6013A-0C0C-462D-A847-9C6153C58ADF}"/>
    <dgm:cxn modelId="{D4F2A886-F50C-4C1C-A3EE-0C84564E5078}" type="presOf" srcId="{BC7B41FD-509A-475A-88F9-58A54BC7B798}" destId="{A6BDF983-D729-4F76-A1BC-1CABE4D37A0D}" srcOrd="0" destOrd="0" presId="urn:microsoft.com/office/officeart/2005/8/layout/hierarchy6"/>
    <dgm:cxn modelId="{89B4AB89-AA66-4E25-9BE7-8BE163561DDB}" type="presOf" srcId="{21ACDEC7-FF6A-4325-B6B1-E566056B0E79}" destId="{FD36BE46-46F4-46FE-9624-C29CE4252D8B}" srcOrd="0" destOrd="0" presId="urn:microsoft.com/office/officeart/2005/8/layout/hierarchy6"/>
    <dgm:cxn modelId="{A96474A1-F157-428F-A2F5-8ACC5B01DB0A}" type="presOf" srcId="{EA17B7CD-5FC8-4791-877D-A76A7E06332A}" destId="{F0752BEE-63BA-4DED-A294-DB63467A8286}" srcOrd="0" destOrd="0" presId="urn:microsoft.com/office/officeart/2005/8/layout/hierarchy6"/>
    <dgm:cxn modelId="{AA3855A3-989B-4294-8E4C-7D350A0C233F}" srcId="{2DE7CAE1-C974-42DC-A1A6-0E653E45635C}" destId="{6AECA459-6D48-47BE-B766-B5B51C5D98D9}" srcOrd="0" destOrd="0" parTransId="{7F490C3A-C65F-4398-BE38-A84AA5816D27}" sibTransId="{85E6BF88-E238-4C0A-B853-99BC78270D1F}"/>
    <dgm:cxn modelId="{D9DCB3A9-9E09-40CA-AA13-CCBA211404B9}" srcId="{6AECA459-6D48-47BE-B766-B5B51C5D98D9}" destId="{FF9A95D8-BB6F-49C0-BDEF-6A36B5914D80}" srcOrd="2" destOrd="0" parTransId="{2AA3740B-BAA3-4AAB-8F92-2C9DBAB99619}" sibTransId="{F71B81C9-32EC-4E35-BA66-92B91F835E55}"/>
    <dgm:cxn modelId="{4CC760B0-0AEF-4E3A-A8BF-C1A67BBA8941}" srcId="{0DAD0BC4-AED7-4983-9B16-51EF43DD1314}" destId="{2202C22D-0C75-4638-974A-2102521A3CF0}" srcOrd="1" destOrd="0" parTransId="{D935D407-9A47-4197-8E29-AA0D9FD0F73D}" sibTransId="{44F3C5CE-F1C9-402C-AF20-5877EBD591C6}"/>
    <dgm:cxn modelId="{96C4E0CA-B9B3-42F5-8BE0-9077CFB183C8}" type="presOf" srcId="{AAE79375-5925-4CA8-9CD0-BEF893C67169}" destId="{6A1B52E7-C4AF-4B55-B609-6590CCB796FD}" srcOrd="0" destOrd="0" presId="urn:microsoft.com/office/officeart/2005/8/layout/hierarchy6"/>
    <dgm:cxn modelId="{32C3C3D0-03EE-498C-B86B-D02C1A999155}" type="presOf" srcId="{7F490C3A-C65F-4398-BE38-A84AA5816D27}" destId="{2356FF80-9793-42A6-93B7-C9A1CCF4E549}" srcOrd="0" destOrd="0" presId="urn:microsoft.com/office/officeart/2005/8/layout/hierarchy6"/>
    <dgm:cxn modelId="{F25085D3-3144-4931-A695-4EDC474A023C}" type="presOf" srcId="{7F6C9ADB-3738-4BE9-82C0-8C799698988F}" destId="{9FF37D2E-7DB7-4B12-B4D9-E48EE9F1364C}" srcOrd="0" destOrd="0" presId="urn:microsoft.com/office/officeart/2005/8/layout/hierarchy6"/>
    <dgm:cxn modelId="{3F3C2CD9-3487-459D-B382-273C9158B1C5}" type="presOf" srcId="{3050F572-6E6E-464D-9ACC-CE7C3AA618C3}" destId="{3ACC44ED-8D0E-48AE-95CC-8BA13E7FB88F}" srcOrd="0" destOrd="0" presId="urn:microsoft.com/office/officeart/2005/8/layout/hierarchy6"/>
    <dgm:cxn modelId="{8CA439DB-D7BB-41E0-B2FA-0B4719D0D052}" type="presOf" srcId="{15FF768C-3AFD-4CD0-BAF2-1F818DA01AE3}" destId="{5C2DB8D0-2070-4DED-B585-393FD5214092}" srcOrd="0" destOrd="0" presId="urn:microsoft.com/office/officeart/2005/8/layout/hierarchy6"/>
    <dgm:cxn modelId="{19B78EDB-43F8-44B0-9190-AAAB66F0EDE3}" type="presOf" srcId="{2202C22D-0C75-4638-974A-2102521A3CF0}" destId="{2997AE2B-055A-49AE-90B8-BD28C9064C8F}" srcOrd="0" destOrd="0" presId="urn:microsoft.com/office/officeart/2005/8/layout/hierarchy6"/>
    <dgm:cxn modelId="{E26CB0ED-180D-4B07-A8C5-FF25F00B4B4E}" type="presOf" srcId="{1678DBC1-A913-4064-A32F-2BB6E4577E57}" destId="{D3B20397-C565-43DA-B556-A72DE0A08827}" srcOrd="0" destOrd="0" presId="urn:microsoft.com/office/officeart/2005/8/layout/hierarchy6"/>
    <dgm:cxn modelId="{377EA6F3-599E-4D29-86FD-BFEB019B5869}" srcId="{BC7B41FD-509A-475A-88F9-58A54BC7B798}" destId="{637E4E32-525A-4B57-983A-563B6CA056B8}" srcOrd="2" destOrd="0" parTransId="{BF1FB108-A4F9-4EAD-BA52-A6B27B620881}" sibTransId="{DA48E87B-607F-4786-AF83-5C7D39AEA4B7}"/>
    <dgm:cxn modelId="{804F49FB-2BF1-4786-896D-4D31582AB07D}" type="presOf" srcId="{7D6A6D5A-DC4D-4E81-9A33-A9C00A9BD22E}" destId="{01F56481-F827-4872-A05B-FBC794851C67}" srcOrd="0" destOrd="0" presId="urn:microsoft.com/office/officeart/2005/8/layout/hierarchy6"/>
    <dgm:cxn modelId="{457D9170-9257-49E5-B45C-617C5071C2D8}" type="presParOf" srcId="{6A1B52E7-C4AF-4B55-B609-6590CCB796FD}" destId="{ECE61A0A-DF55-4F77-9E00-180098A69B4D}" srcOrd="0" destOrd="0" presId="urn:microsoft.com/office/officeart/2005/8/layout/hierarchy6"/>
    <dgm:cxn modelId="{BC292130-C333-40C6-8AEA-EE7B480FAC6F}" type="presParOf" srcId="{ECE61A0A-DF55-4F77-9E00-180098A69B4D}" destId="{D443C116-6AA4-4157-A305-38F5D4BBD5C9}" srcOrd="0" destOrd="0" presId="urn:microsoft.com/office/officeart/2005/8/layout/hierarchy6"/>
    <dgm:cxn modelId="{F55829AC-8BA4-4936-85C1-67CF315F86C9}" type="presParOf" srcId="{D443C116-6AA4-4157-A305-38F5D4BBD5C9}" destId="{41EEBC27-A94C-41A7-B102-7B28732D0695}" srcOrd="0" destOrd="0" presId="urn:microsoft.com/office/officeart/2005/8/layout/hierarchy6"/>
    <dgm:cxn modelId="{65062CB1-E3BB-461F-9499-3786D99B51CA}" type="presParOf" srcId="{41EEBC27-A94C-41A7-B102-7B28732D0695}" destId="{BBBBF1FA-607E-4D66-878C-CA859B314FDA}" srcOrd="0" destOrd="0" presId="urn:microsoft.com/office/officeart/2005/8/layout/hierarchy6"/>
    <dgm:cxn modelId="{F8930BF7-7CA0-414A-85DA-6B8D5BE0A1F8}" type="presParOf" srcId="{41EEBC27-A94C-41A7-B102-7B28732D0695}" destId="{8619632A-34B6-4E57-8824-B6EE9D4D9D5E}" srcOrd="1" destOrd="0" presId="urn:microsoft.com/office/officeart/2005/8/layout/hierarchy6"/>
    <dgm:cxn modelId="{D8676B8B-42EA-4812-B2A6-15D6756F0BA7}" type="presParOf" srcId="{8619632A-34B6-4E57-8824-B6EE9D4D9D5E}" destId="{6BFF7690-447F-4426-9E14-521B8C344FAA}" srcOrd="0" destOrd="0" presId="urn:microsoft.com/office/officeart/2005/8/layout/hierarchy6"/>
    <dgm:cxn modelId="{E21A10FE-1A70-499D-A29F-44F8DEE27604}" type="presParOf" srcId="{8619632A-34B6-4E57-8824-B6EE9D4D9D5E}" destId="{2B857F63-CA31-4254-BA66-125C63B9677A}" srcOrd="1" destOrd="0" presId="urn:microsoft.com/office/officeart/2005/8/layout/hierarchy6"/>
    <dgm:cxn modelId="{CB1C1382-C030-49E4-9D90-F97514405D0E}" type="presParOf" srcId="{2B857F63-CA31-4254-BA66-125C63B9677A}" destId="{76656C4A-CCA4-472B-988D-A6DDA661745F}" srcOrd="0" destOrd="0" presId="urn:microsoft.com/office/officeart/2005/8/layout/hierarchy6"/>
    <dgm:cxn modelId="{C68F5EC9-CA27-4ED8-9A40-E5AA65477F6C}" type="presParOf" srcId="{2B857F63-CA31-4254-BA66-125C63B9677A}" destId="{CB850094-F0D2-4DB5-A0FB-9C27DB5E6F1C}" srcOrd="1" destOrd="0" presId="urn:microsoft.com/office/officeart/2005/8/layout/hierarchy6"/>
    <dgm:cxn modelId="{AC10A484-8D08-4271-8723-BF272D2C883C}" type="presParOf" srcId="{CB850094-F0D2-4DB5-A0FB-9C27DB5E6F1C}" destId="{2356FF80-9793-42A6-93B7-C9A1CCF4E549}" srcOrd="0" destOrd="0" presId="urn:microsoft.com/office/officeart/2005/8/layout/hierarchy6"/>
    <dgm:cxn modelId="{CE5D4905-0DD7-4B6C-A720-1771561AFA7B}" type="presParOf" srcId="{CB850094-F0D2-4DB5-A0FB-9C27DB5E6F1C}" destId="{482FC781-99FB-4EDD-851D-2A28C5FD5F7F}" srcOrd="1" destOrd="0" presId="urn:microsoft.com/office/officeart/2005/8/layout/hierarchy6"/>
    <dgm:cxn modelId="{54963467-42FE-4848-8034-C02DBB1FB8B5}" type="presParOf" srcId="{482FC781-99FB-4EDD-851D-2A28C5FD5F7F}" destId="{3B74ADF9-A473-4CB1-A206-1FA549D7952E}" srcOrd="0" destOrd="0" presId="urn:microsoft.com/office/officeart/2005/8/layout/hierarchy6"/>
    <dgm:cxn modelId="{F7B478DC-F867-4BDE-AB0D-1C554666926B}" type="presParOf" srcId="{482FC781-99FB-4EDD-851D-2A28C5FD5F7F}" destId="{E3ED46DE-36C6-43B5-A09C-CDFE0A39E2E4}" srcOrd="1" destOrd="0" presId="urn:microsoft.com/office/officeart/2005/8/layout/hierarchy6"/>
    <dgm:cxn modelId="{EE7406DF-33B5-44E8-A348-728DDBDC208B}" type="presParOf" srcId="{E3ED46DE-36C6-43B5-A09C-CDFE0A39E2E4}" destId="{990F9702-1F84-4B9A-BF0A-F35BE9807D9E}" srcOrd="0" destOrd="0" presId="urn:microsoft.com/office/officeart/2005/8/layout/hierarchy6"/>
    <dgm:cxn modelId="{405CE12E-35A1-4995-A356-303120FB30DC}" type="presParOf" srcId="{E3ED46DE-36C6-43B5-A09C-CDFE0A39E2E4}" destId="{787CFB7A-9C1B-424C-B47B-8BD3FE01F34F}" srcOrd="1" destOrd="0" presId="urn:microsoft.com/office/officeart/2005/8/layout/hierarchy6"/>
    <dgm:cxn modelId="{D4B7BAA5-73C2-42BE-95AF-3261840A82FA}" type="presParOf" srcId="{787CFB7A-9C1B-424C-B47B-8BD3FE01F34F}" destId="{01F56481-F827-4872-A05B-FBC794851C67}" srcOrd="0" destOrd="0" presId="urn:microsoft.com/office/officeart/2005/8/layout/hierarchy6"/>
    <dgm:cxn modelId="{EC80279C-9D74-4B64-BE6E-18932AD34371}" type="presParOf" srcId="{787CFB7A-9C1B-424C-B47B-8BD3FE01F34F}" destId="{6AACE89D-8524-4621-A638-0D45440F5C01}" srcOrd="1" destOrd="0" presId="urn:microsoft.com/office/officeart/2005/8/layout/hierarchy6"/>
    <dgm:cxn modelId="{68F3A514-8960-42E0-A096-CC49A15BDB80}" type="presParOf" srcId="{E3ED46DE-36C6-43B5-A09C-CDFE0A39E2E4}" destId="{F0752BEE-63BA-4DED-A294-DB63467A8286}" srcOrd="2" destOrd="0" presId="urn:microsoft.com/office/officeart/2005/8/layout/hierarchy6"/>
    <dgm:cxn modelId="{767D07E7-7A26-4CB2-AC96-0ABC28431745}" type="presParOf" srcId="{E3ED46DE-36C6-43B5-A09C-CDFE0A39E2E4}" destId="{E1921FDB-6068-47C4-A4F9-22D661F66039}" srcOrd="3" destOrd="0" presId="urn:microsoft.com/office/officeart/2005/8/layout/hierarchy6"/>
    <dgm:cxn modelId="{0349F589-AB51-475E-9525-7B149C633A46}" type="presParOf" srcId="{E1921FDB-6068-47C4-A4F9-22D661F66039}" destId="{5D39E902-80DA-4B18-99A7-EAF9C96B7EB1}" srcOrd="0" destOrd="0" presId="urn:microsoft.com/office/officeart/2005/8/layout/hierarchy6"/>
    <dgm:cxn modelId="{BD368FB7-A3CB-4C9A-8F47-210A032CF220}" type="presParOf" srcId="{E1921FDB-6068-47C4-A4F9-22D661F66039}" destId="{77C5D294-28FA-407A-A6CF-0CD85B82F280}" srcOrd="1" destOrd="0" presId="urn:microsoft.com/office/officeart/2005/8/layout/hierarchy6"/>
    <dgm:cxn modelId="{414206CE-DDCF-4894-901F-2823E4A8575B}" type="presParOf" srcId="{E3ED46DE-36C6-43B5-A09C-CDFE0A39E2E4}" destId="{CCEF1222-1425-43E0-A41E-5AFA2F3B32EB}" srcOrd="4" destOrd="0" presId="urn:microsoft.com/office/officeart/2005/8/layout/hierarchy6"/>
    <dgm:cxn modelId="{F6785E54-488F-47DF-BE71-332E48635C8B}" type="presParOf" srcId="{E3ED46DE-36C6-43B5-A09C-CDFE0A39E2E4}" destId="{991869D5-3376-4AB5-884E-0CC9D13DB50F}" srcOrd="5" destOrd="0" presId="urn:microsoft.com/office/officeart/2005/8/layout/hierarchy6"/>
    <dgm:cxn modelId="{76E8A47A-546C-4257-AD2A-F9677ECCD03F}" type="presParOf" srcId="{991869D5-3376-4AB5-884E-0CC9D13DB50F}" destId="{0D3C4A0B-D90B-46C5-A158-244D6A9248A5}" srcOrd="0" destOrd="0" presId="urn:microsoft.com/office/officeart/2005/8/layout/hierarchy6"/>
    <dgm:cxn modelId="{A801263F-FC31-41EB-B736-2B72CD282A0A}" type="presParOf" srcId="{991869D5-3376-4AB5-884E-0CC9D13DB50F}" destId="{87F6FEB9-E1A5-4DDD-B138-2D03325AD107}" srcOrd="1" destOrd="0" presId="urn:microsoft.com/office/officeart/2005/8/layout/hierarchy6"/>
    <dgm:cxn modelId="{3E71D0CE-B685-4499-AC85-3CBD35BB5235}" type="presParOf" srcId="{E3ED46DE-36C6-43B5-A09C-CDFE0A39E2E4}" destId="{3ACC44ED-8D0E-48AE-95CC-8BA13E7FB88F}" srcOrd="6" destOrd="0" presId="urn:microsoft.com/office/officeart/2005/8/layout/hierarchy6"/>
    <dgm:cxn modelId="{8AFA33A9-095F-4416-8E45-0E2D1B34D78F}" type="presParOf" srcId="{E3ED46DE-36C6-43B5-A09C-CDFE0A39E2E4}" destId="{9883B4A2-69FB-466F-8EDE-A1AC868BE790}" srcOrd="7" destOrd="0" presId="urn:microsoft.com/office/officeart/2005/8/layout/hierarchy6"/>
    <dgm:cxn modelId="{DA76B759-213F-4D62-BC8D-BFE46B3D0990}" type="presParOf" srcId="{9883B4A2-69FB-466F-8EDE-A1AC868BE790}" destId="{9FF37D2E-7DB7-4B12-B4D9-E48EE9F1364C}" srcOrd="0" destOrd="0" presId="urn:microsoft.com/office/officeart/2005/8/layout/hierarchy6"/>
    <dgm:cxn modelId="{E3E8B08D-186F-4F7D-B72D-9A0085921DA5}" type="presParOf" srcId="{9883B4A2-69FB-466F-8EDE-A1AC868BE790}" destId="{018EA2E9-8C60-4CA0-9ADE-6E65FA581AD2}" srcOrd="1" destOrd="0" presId="urn:microsoft.com/office/officeart/2005/8/layout/hierarchy6"/>
    <dgm:cxn modelId="{43995FE9-3E0B-44AC-85FD-9F738F07ED5A}" type="presParOf" srcId="{8619632A-34B6-4E57-8824-B6EE9D4D9D5E}" destId="{9367EE4E-F41F-42F7-AAEA-24F2554428C7}" srcOrd="2" destOrd="0" presId="urn:microsoft.com/office/officeart/2005/8/layout/hierarchy6"/>
    <dgm:cxn modelId="{801D91E6-D01D-48AF-9A68-9048971A448D}" type="presParOf" srcId="{8619632A-34B6-4E57-8824-B6EE9D4D9D5E}" destId="{2112D05B-3E77-470D-BC69-7C1A4DE16A44}" srcOrd="3" destOrd="0" presId="urn:microsoft.com/office/officeart/2005/8/layout/hierarchy6"/>
    <dgm:cxn modelId="{7317BB32-78F3-4433-A834-5305FF20429D}" type="presParOf" srcId="{2112D05B-3E77-470D-BC69-7C1A4DE16A44}" destId="{2997AE2B-055A-49AE-90B8-BD28C9064C8F}" srcOrd="0" destOrd="0" presId="urn:microsoft.com/office/officeart/2005/8/layout/hierarchy6"/>
    <dgm:cxn modelId="{A75E36B6-3883-40A7-9608-629BCA7F9A0B}" type="presParOf" srcId="{2112D05B-3E77-470D-BC69-7C1A4DE16A44}" destId="{CFA17059-8380-4A6C-8321-1BECDE82EAAA}" srcOrd="1" destOrd="0" presId="urn:microsoft.com/office/officeart/2005/8/layout/hierarchy6"/>
    <dgm:cxn modelId="{1362C824-2515-4E16-8737-C17642EED86A}" type="presParOf" srcId="{CFA17059-8380-4A6C-8321-1BECDE82EAAA}" destId="{9555B66E-C6FD-4375-A43F-D04601FBD663}" srcOrd="0" destOrd="0" presId="urn:microsoft.com/office/officeart/2005/8/layout/hierarchy6"/>
    <dgm:cxn modelId="{EF5847EE-C014-4719-9DF7-9D1512756238}" type="presParOf" srcId="{CFA17059-8380-4A6C-8321-1BECDE82EAAA}" destId="{3A47BF3E-383A-4229-9406-996CDCDE0259}" srcOrd="1" destOrd="0" presId="urn:microsoft.com/office/officeart/2005/8/layout/hierarchy6"/>
    <dgm:cxn modelId="{E2C482DD-138D-450E-84BE-882FBD5DCE0E}" type="presParOf" srcId="{3A47BF3E-383A-4229-9406-996CDCDE0259}" destId="{A6BDF983-D729-4F76-A1BC-1CABE4D37A0D}" srcOrd="0" destOrd="0" presId="urn:microsoft.com/office/officeart/2005/8/layout/hierarchy6"/>
    <dgm:cxn modelId="{B479B88A-C79C-4219-8D9F-F4334596D5BD}" type="presParOf" srcId="{3A47BF3E-383A-4229-9406-996CDCDE0259}" destId="{395FEF5E-4FE8-4C71-B07C-928075538173}" srcOrd="1" destOrd="0" presId="urn:microsoft.com/office/officeart/2005/8/layout/hierarchy6"/>
    <dgm:cxn modelId="{61E95C34-0075-4896-84AB-AFE90C3CDAB1}" type="presParOf" srcId="{395FEF5E-4FE8-4C71-B07C-928075538173}" destId="{C535884C-7415-4354-BAEB-E5F2908E4F35}" srcOrd="0" destOrd="0" presId="urn:microsoft.com/office/officeart/2005/8/layout/hierarchy6"/>
    <dgm:cxn modelId="{ECE4247B-C363-46DA-9B2F-2B2E03568D40}" type="presParOf" srcId="{395FEF5E-4FE8-4C71-B07C-928075538173}" destId="{C6FA96C4-EE26-4B8A-93FC-8D45496B6871}" srcOrd="1" destOrd="0" presId="urn:microsoft.com/office/officeart/2005/8/layout/hierarchy6"/>
    <dgm:cxn modelId="{694A4C62-1A47-4B45-97E3-A86F1001E38D}" type="presParOf" srcId="{C6FA96C4-EE26-4B8A-93FC-8D45496B6871}" destId="{5C2DB8D0-2070-4DED-B585-393FD5214092}" srcOrd="0" destOrd="0" presId="urn:microsoft.com/office/officeart/2005/8/layout/hierarchy6"/>
    <dgm:cxn modelId="{993EECD3-D98A-4F84-BAF3-54FB9FED8AA7}" type="presParOf" srcId="{C6FA96C4-EE26-4B8A-93FC-8D45496B6871}" destId="{4D5EB56D-820A-4BE2-8FD9-C2430FBF0611}" srcOrd="1" destOrd="0" presId="urn:microsoft.com/office/officeart/2005/8/layout/hierarchy6"/>
    <dgm:cxn modelId="{828930DA-CC3A-483B-BBBD-5E53852DD076}" type="presParOf" srcId="{395FEF5E-4FE8-4C71-B07C-928075538173}" destId="{168F386C-94EA-4B45-AA49-F4CFBA40EB09}" srcOrd="2" destOrd="0" presId="urn:microsoft.com/office/officeart/2005/8/layout/hierarchy6"/>
    <dgm:cxn modelId="{CF2632F8-9CF9-4B40-8BF6-C5D8BB0760FD}" type="presParOf" srcId="{395FEF5E-4FE8-4C71-B07C-928075538173}" destId="{E0CE6792-58BE-498B-9426-39CC72B6CDE3}" srcOrd="3" destOrd="0" presId="urn:microsoft.com/office/officeart/2005/8/layout/hierarchy6"/>
    <dgm:cxn modelId="{FD983DFC-3CA4-4C6D-8D82-BB613F743FD0}" type="presParOf" srcId="{E0CE6792-58BE-498B-9426-39CC72B6CDE3}" destId="{D3B20397-C565-43DA-B556-A72DE0A08827}" srcOrd="0" destOrd="0" presId="urn:microsoft.com/office/officeart/2005/8/layout/hierarchy6"/>
    <dgm:cxn modelId="{7B775C05-87BC-4644-8654-C06BF9F03327}" type="presParOf" srcId="{E0CE6792-58BE-498B-9426-39CC72B6CDE3}" destId="{BAE5CE84-A182-4359-9C25-5010EDF9BFE2}" srcOrd="1" destOrd="0" presId="urn:microsoft.com/office/officeart/2005/8/layout/hierarchy6"/>
    <dgm:cxn modelId="{D42E5060-58AF-4A36-84D7-F96AAA6CEF2B}" type="presParOf" srcId="{395FEF5E-4FE8-4C71-B07C-928075538173}" destId="{3A79ADA6-DB94-4E27-9FCF-901DB577FE45}" srcOrd="4" destOrd="0" presId="urn:microsoft.com/office/officeart/2005/8/layout/hierarchy6"/>
    <dgm:cxn modelId="{833B1413-24F4-4C0D-8E9F-4049290E7EFD}" type="presParOf" srcId="{395FEF5E-4FE8-4C71-B07C-928075538173}" destId="{E886C2F4-7C10-4562-B862-328CD208EF02}" srcOrd="5" destOrd="0" presId="urn:microsoft.com/office/officeart/2005/8/layout/hierarchy6"/>
    <dgm:cxn modelId="{C991D7A1-38DC-4607-AEB7-789BCEDC40F1}" type="presParOf" srcId="{E886C2F4-7C10-4562-B862-328CD208EF02}" destId="{5E28F2DD-3E6E-43A7-BDE7-CC44500DF50B}" srcOrd="0" destOrd="0" presId="urn:microsoft.com/office/officeart/2005/8/layout/hierarchy6"/>
    <dgm:cxn modelId="{B2FB990B-63E3-4EF1-BC2B-8B4F9ED70CC8}" type="presParOf" srcId="{E886C2F4-7C10-4562-B862-328CD208EF02}" destId="{90E451E7-B2DC-42B5-8974-C2444E694952}" srcOrd="1" destOrd="0" presId="urn:microsoft.com/office/officeart/2005/8/layout/hierarchy6"/>
    <dgm:cxn modelId="{2B1F3381-2524-4450-9179-AC12E1024014}" type="presParOf" srcId="{395FEF5E-4FE8-4C71-B07C-928075538173}" destId="{AD9B94B0-604D-4552-8909-116E835F2583}" srcOrd="6" destOrd="0" presId="urn:microsoft.com/office/officeart/2005/8/layout/hierarchy6"/>
    <dgm:cxn modelId="{B3EB97E6-B000-42B1-BED0-12BD1A7768C0}" type="presParOf" srcId="{395FEF5E-4FE8-4C71-B07C-928075538173}" destId="{FA9DCB72-3E26-4D59-A997-0DCECCE084A0}" srcOrd="7" destOrd="0" presId="urn:microsoft.com/office/officeart/2005/8/layout/hierarchy6"/>
    <dgm:cxn modelId="{68F1EA7F-8FB8-49E4-9A37-FD6C13EF6F3F}" type="presParOf" srcId="{FA9DCB72-3E26-4D59-A997-0DCECCE084A0}" destId="{FD36BE46-46F4-46FE-9624-C29CE4252D8B}" srcOrd="0" destOrd="0" presId="urn:microsoft.com/office/officeart/2005/8/layout/hierarchy6"/>
    <dgm:cxn modelId="{499D1697-C4C0-4C41-9F9B-1AAFBC585F32}" type="presParOf" srcId="{FA9DCB72-3E26-4D59-A997-0DCECCE084A0}" destId="{C1EE29A4-742F-4A4D-8833-9848D7A00522}" srcOrd="1" destOrd="0" presId="urn:microsoft.com/office/officeart/2005/8/layout/hierarchy6"/>
    <dgm:cxn modelId="{53F00DBD-8E9C-402A-9640-F307D6E8364E}" type="presParOf" srcId="{6A1B52E7-C4AF-4B55-B609-6590CCB796FD}" destId="{B20E92DA-1A80-4735-931E-B72F7360A64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76340-7455-472A-A85F-066872CE8C07}"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A9C77BB4-8C0B-407C-B4AA-A1DE37613CA8}">
      <dgm:prSet phldrT="[Text]"/>
      <dgm:spPr/>
      <dgm:t>
        <a:bodyPr/>
        <a:lstStyle/>
        <a:p>
          <a:r>
            <a:rPr lang="en-US" b="1" dirty="0"/>
            <a:t>Alignment with the Law</a:t>
          </a:r>
        </a:p>
      </dgm:t>
    </dgm:pt>
    <dgm:pt modelId="{B7CEF7D1-F85D-4B09-AE91-1F839CCAE70F}" type="parTrans" cxnId="{791B836E-74F1-4018-B028-0EE96460BDDB}">
      <dgm:prSet/>
      <dgm:spPr/>
      <dgm:t>
        <a:bodyPr/>
        <a:lstStyle/>
        <a:p>
          <a:endParaRPr lang="en-US" b="1"/>
        </a:p>
      </dgm:t>
    </dgm:pt>
    <dgm:pt modelId="{CD162817-E01D-4ABC-B513-BF5517E6EF4D}" type="sibTrans" cxnId="{791B836E-74F1-4018-B028-0EE96460BDDB}">
      <dgm:prSet/>
      <dgm:spPr/>
      <dgm:t>
        <a:bodyPr/>
        <a:lstStyle/>
        <a:p>
          <a:endParaRPr lang="en-US" b="1"/>
        </a:p>
      </dgm:t>
    </dgm:pt>
    <dgm:pt modelId="{12A2B9B5-C686-4A42-B3EF-B7B51F672425}">
      <dgm:prSet phldrT="[Text]"/>
      <dgm:spPr/>
      <dgm:t>
        <a:bodyPr/>
        <a:lstStyle/>
        <a:p>
          <a:r>
            <a:rPr lang="en-US" b="1" dirty="0"/>
            <a:t>Promote Consistency in Reporting</a:t>
          </a:r>
        </a:p>
      </dgm:t>
    </dgm:pt>
    <dgm:pt modelId="{2424B213-6A24-4977-919E-7596C6922640}" type="parTrans" cxnId="{43DDD460-D6E1-4D4B-8D8E-6841D4CD5B05}">
      <dgm:prSet/>
      <dgm:spPr/>
      <dgm:t>
        <a:bodyPr/>
        <a:lstStyle/>
        <a:p>
          <a:endParaRPr lang="en-US" b="1"/>
        </a:p>
      </dgm:t>
    </dgm:pt>
    <dgm:pt modelId="{8A9D75D9-AFDE-490B-AE01-B6D5E72420E8}" type="sibTrans" cxnId="{43DDD460-D6E1-4D4B-8D8E-6841D4CD5B05}">
      <dgm:prSet/>
      <dgm:spPr/>
      <dgm:t>
        <a:bodyPr/>
        <a:lstStyle/>
        <a:p>
          <a:endParaRPr lang="en-US" b="1"/>
        </a:p>
      </dgm:t>
    </dgm:pt>
    <dgm:pt modelId="{AFA070E6-2943-40AD-A96E-B478EE2A3930}">
      <dgm:prSet phldrT="[Text]"/>
      <dgm:spPr/>
      <dgm:t>
        <a:bodyPr/>
        <a:lstStyle/>
        <a:p>
          <a:r>
            <a:rPr lang="en-US" b="1" dirty="0"/>
            <a:t>Fill Information Gaps</a:t>
          </a:r>
        </a:p>
      </dgm:t>
    </dgm:pt>
    <dgm:pt modelId="{7F869293-E353-4075-836F-81F13FB335A0}" type="parTrans" cxnId="{D8536766-B6A4-48D8-BA10-F0AC16084DDC}">
      <dgm:prSet/>
      <dgm:spPr/>
      <dgm:t>
        <a:bodyPr/>
        <a:lstStyle/>
        <a:p>
          <a:endParaRPr lang="en-US" b="1"/>
        </a:p>
      </dgm:t>
    </dgm:pt>
    <dgm:pt modelId="{7CE139D8-B8E8-4A2A-BD7D-5EEF0170B25C}" type="sibTrans" cxnId="{D8536766-B6A4-48D8-BA10-F0AC16084DDC}">
      <dgm:prSet/>
      <dgm:spPr/>
      <dgm:t>
        <a:bodyPr/>
        <a:lstStyle/>
        <a:p>
          <a:endParaRPr lang="en-US" b="1"/>
        </a:p>
      </dgm:t>
    </dgm:pt>
    <dgm:pt modelId="{CCC87178-2801-4C1E-AC49-A82845D1A6CC}">
      <dgm:prSet phldrT="[Text]"/>
      <dgm:spPr/>
      <dgm:t>
        <a:bodyPr/>
        <a:lstStyle/>
        <a:p>
          <a:r>
            <a:rPr lang="en-US" b="1" dirty="0"/>
            <a:t>Inform if Future Rulemaking is Appropriate</a:t>
          </a:r>
        </a:p>
      </dgm:t>
    </dgm:pt>
    <dgm:pt modelId="{2C60DADA-A836-4A01-B972-9BCC6238AA6D}" type="parTrans" cxnId="{C4B2C262-7C5D-4BE4-8ADD-580114D9A345}">
      <dgm:prSet/>
      <dgm:spPr/>
      <dgm:t>
        <a:bodyPr/>
        <a:lstStyle/>
        <a:p>
          <a:endParaRPr lang="en-US" b="1"/>
        </a:p>
      </dgm:t>
    </dgm:pt>
    <dgm:pt modelId="{DF8191A7-13F1-46E2-A285-70EEE27AD494}" type="sibTrans" cxnId="{C4B2C262-7C5D-4BE4-8ADD-580114D9A345}">
      <dgm:prSet/>
      <dgm:spPr/>
      <dgm:t>
        <a:bodyPr/>
        <a:lstStyle/>
        <a:p>
          <a:endParaRPr lang="en-US" b="1"/>
        </a:p>
      </dgm:t>
    </dgm:pt>
    <dgm:pt modelId="{326C7054-4AA4-4C8D-ACCA-B8E8C8AB3D9C}" type="pres">
      <dgm:prSet presAssocID="{EE476340-7455-472A-A85F-066872CE8C07}" presName="diagram" presStyleCnt="0">
        <dgm:presLayoutVars>
          <dgm:dir/>
          <dgm:resizeHandles val="exact"/>
        </dgm:presLayoutVars>
      </dgm:prSet>
      <dgm:spPr/>
    </dgm:pt>
    <dgm:pt modelId="{B8C7ADDE-A0E5-4E32-84E2-47E42C99962E}" type="pres">
      <dgm:prSet presAssocID="{A9C77BB4-8C0B-407C-B4AA-A1DE37613CA8}" presName="node" presStyleLbl="node1" presStyleIdx="0" presStyleCnt="4">
        <dgm:presLayoutVars>
          <dgm:bulletEnabled val="1"/>
        </dgm:presLayoutVars>
      </dgm:prSet>
      <dgm:spPr/>
    </dgm:pt>
    <dgm:pt modelId="{4AAE00D5-8103-40EE-A258-7332462B238C}" type="pres">
      <dgm:prSet presAssocID="{CD162817-E01D-4ABC-B513-BF5517E6EF4D}" presName="sibTrans" presStyleCnt="0"/>
      <dgm:spPr/>
    </dgm:pt>
    <dgm:pt modelId="{B4C16DB0-AB14-4AF5-8186-89F86D77C788}" type="pres">
      <dgm:prSet presAssocID="{12A2B9B5-C686-4A42-B3EF-B7B51F672425}" presName="node" presStyleLbl="node1" presStyleIdx="1" presStyleCnt="4">
        <dgm:presLayoutVars>
          <dgm:bulletEnabled val="1"/>
        </dgm:presLayoutVars>
      </dgm:prSet>
      <dgm:spPr/>
    </dgm:pt>
    <dgm:pt modelId="{931F2D10-32F5-43F4-A05A-B698BA7DF898}" type="pres">
      <dgm:prSet presAssocID="{8A9D75D9-AFDE-490B-AE01-B6D5E72420E8}" presName="sibTrans" presStyleCnt="0"/>
      <dgm:spPr/>
    </dgm:pt>
    <dgm:pt modelId="{F730F6B4-6DAE-4B13-86A2-45691E6DFD9B}" type="pres">
      <dgm:prSet presAssocID="{AFA070E6-2943-40AD-A96E-B478EE2A3930}" presName="node" presStyleLbl="node1" presStyleIdx="2" presStyleCnt="4">
        <dgm:presLayoutVars>
          <dgm:bulletEnabled val="1"/>
        </dgm:presLayoutVars>
      </dgm:prSet>
      <dgm:spPr/>
    </dgm:pt>
    <dgm:pt modelId="{B00082DC-C58C-4458-8AE7-8A07CD788F9A}" type="pres">
      <dgm:prSet presAssocID="{7CE139D8-B8E8-4A2A-BD7D-5EEF0170B25C}" presName="sibTrans" presStyleCnt="0"/>
      <dgm:spPr/>
    </dgm:pt>
    <dgm:pt modelId="{FFF5FDFD-342F-4510-B472-73075AEE04DD}" type="pres">
      <dgm:prSet presAssocID="{CCC87178-2801-4C1E-AC49-A82845D1A6CC}" presName="node" presStyleLbl="node1" presStyleIdx="3" presStyleCnt="4">
        <dgm:presLayoutVars>
          <dgm:bulletEnabled val="1"/>
        </dgm:presLayoutVars>
      </dgm:prSet>
      <dgm:spPr/>
    </dgm:pt>
  </dgm:ptLst>
  <dgm:cxnLst>
    <dgm:cxn modelId="{43DDD460-D6E1-4D4B-8D8E-6841D4CD5B05}" srcId="{EE476340-7455-472A-A85F-066872CE8C07}" destId="{12A2B9B5-C686-4A42-B3EF-B7B51F672425}" srcOrd="1" destOrd="0" parTransId="{2424B213-6A24-4977-919E-7596C6922640}" sibTransId="{8A9D75D9-AFDE-490B-AE01-B6D5E72420E8}"/>
    <dgm:cxn modelId="{C4B2C262-7C5D-4BE4-8ADD-580114D9A345}" srcId="{EE476340-7455-472A-A85F-066872CE8C07}" destId="{CCC87178-2801-4C1E-AC49-A82845D1A6CC}" srcOrd="3" destOrd="0" parTransId="{2C60DADA-A836-4A01-B972-9BCC6238AA6D}" sibTransId="{DF8191A7-13F1-46E2-A285-70EEE27AD494}"/>
    <dgm:cxn modelId="{D8536766-B6A4-48D8-BA10-F0AC16084DDC}" srcId="{EE476340-7455-472A-A85F-066872CE8C07}" destId="{AFA070E6-2943-40AD-A96E-B478EE2A3930}" srcOrd="2" destOrd="0" parTransId="{7F869293-E353-4075-836F-81F13FB335A0}" sibTransId="{7CE139D8-B8E8-4A2A-BD7D-5EEF0170B25C}"/>
    <dgm:cxn modelId="{791B836E-74F1-4018-B028-0EE96460BDDB}" srcId="{EE476340-7455-472A-A85F-066872CE8C07}" destId="{A9C77BB4-8C0B-407C-B4AA-A1DE37613CA8}" srcOrd="0" destOrd="0" parTransId="{B7CEF7D1-F85D-4B09-AE91-1F839CCAE70F}" sibTransId="{CD162817-E01D-4ABC-B513-BF5517E6EF4D}"/>
    <dgm:cxn modelId="{4DFA1098-FDCF-4AF7-914C-3A7F46E510CC}" type="presOf" srcId="{12A2B9B5-C686-4A42-B3EF-B7B51F672425}" destId="{B4C16DB0-AB14-4AF5-8186-89F86D77C788}" srcOrd="0" destOrd="0" presId="urn:microsoft.com/office/officeart/2005/8/layout/default"/>
    <dgm:cxn modelId="{07BDCDAF-A612-401F-963F-195491761342}" type="presOf" srcId="{AFA070E6-2943-40AD-A96E-B478EE2A3930}" destId="{F730F6B4-6DAE-4B13-86A2-45691E6DFD9B}" srcOrd="0" destOrd="0" presId="urn:microsoft.com/office/officeart/2005/8/layout/default"/>
    <dgm:cxn modelId="{18603AC8-0537-4656-8EC4-CEE32CCF84A1}" type="presOf" srcId="{EE476340-7455-472A-A85F-066872CE8C07}" destId="{326C7054-4AA4-4C8D-ACCA-B8E8C8AB3D9C}" srcOrd="0" destOrd="0" presId="urn:microsoft.com/office/officeart/2005/8/layout/default"/>
    <dgm:cxn modelId="{4ACE24C9-1D39-4A0C-B45D-5DC7F383BB53}" type="presOf" srcId="{A9C77BB4-8C0B-407C-B4AA-A1DE37613CA8}" destId="{B8C7ADDE-A0E5-4E32-84E2-47E42C99962E}" srcOrd="0" destOrd="0" presId="urn:microsoft.com/office/officeart/2005/8/layout/default"/>
    <dgm:cxn modelId="{40655FED-AA38-434E-8DFD-FABDACA24EA1}" type="presOf" srcId="{CCC87178-2801-4C1E-AC49-A82845D1A6CC}" destId="{FFF5FDFD-342F-4510-B472-73075AEE04DD}" srcOrd="0" destOrd="0" presId="urn:microsoft.com/office/officeart/2005/8/layout/default"/>
    <dgm:cxn modelId="{DB8C3050-E4E1-4333-80BB-01FADA19C580}" type="presParOf" srcId="{326C7054-4AA4-4C8D-ACCA-B8E8C8AB3D9C}" destId="{B8C7ADDE-A0E5-4E32-84E2-47E42C99962E}" srcOrd="0" destOrd="0" presId="urn:microsoft.com/office/officeart/2005/8/layout/default"/>
    <dgm:cxn modelId="{3D12AFF6-EDA5-4AB2-B960-6CA9DE93EE47}" type="presParOf" srcId="{326C7054-4AA4-4C8D-ACCA-B8E8C8AB3D9C}" destId="{4AAE00D5-8103-40EE-A258-7332462B238C}" srcOrd="1" destOrd="0" presId="urn:microsoft.com/office/officeart/2005/8/layout/default"/>
    <dgm:cxn modelId="{EA2B63AB-5A9B-476A-B2DC-1712485C8100}" type="presParOf" srcId="{326C7054-4AA4-4C8D-ACCA-B8E8C8AB3D9C}" destId="{B4C16DB0-AB14-4AF5-8186-89F86D77C788}" srcOrd="2" destOrd="0" presId="urn:microsoft.com/office/officeart/2005/8/layout/default"/>
    <dgm:cxn modelId="{1400E03F-FD56-4B74-8C36-8EA60B80E39E}" type="presParOf" srcId="{326C7054-4AA4-4C8D-ACCA-B8E8C8AB3D9C}" destId="{931F2D10-32F5-43F4-A05A-B698BA7DF898}" srcOrd="3" destOrd="0" presId="urn:microsoft.com/office/officeart/2005/8/layout/default"/>
    <dgm:cxn modelId="{72333F45-15A6-451F-A964-73EACCEBC79A}" type="presParOf" srcId="{326C7054-4AA4-4C8D-ACCA-B8E8C8AB3D9C}" destId="{F730F6B4-6DAE-4B13-86A2-45691E6DFD9B}" srcOrd="4" destOrd="0" presId="urn:microsoft.com/office/officeart/2005/8/layout/default"/>
    <dgm:cxn modelId="{2D6044B3-A3BF-481C-9ED5-48DF3656CC8C}" type="presParOf" srcId="{326C7054-4AA4-4C8D-ACCA-B8E8C8AB3D9C}" destId="{B00082DC-C58C-4458-8AE7-8A07CD788F9A}" srcOrd="5" destOrd="0" presId="urn:microsoft.com/office/officeart/2005/8/layout/default"/>
    <dgm:cxn modelId="{24392466-84EE-4CB0-942C-554C81FEBB2E}" type="presParOf" srcId="{326C7054-4AA4-4C8D-ACCA-B8E8C8AB3D9C}" destId="{FFF5FDFD-342F-4510-B472-73075AEE04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0EA89-0945-4896-B124-C31D20178BAC}"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US"/>
        </a:p>
      </dgm:t>
    </dgm:pt>
    <dgm:pt modelId="{6200785C-F3FF-41C7-943D-AB096DA63909}">
      <dgm:prSet phldrT="[Text]"/>
      <dgm:spPr>
        <a:xfrm>
          <a:off x="1386983" y="3022"/>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Verdana"/>
              <a:ea typeface="+mn-ea"/>
              <a:cs typeface="+mn-cs"/>
            </a:rPr>
            <a:t>1. Promote measurement of indicators that is consistent with the law</a:t>
          </a:r>
        </a:p>
      </dgm:t>
    </dgm:pt>
    <dgm:pt modelId="{98D9778E-6B79-4150-AE5D-7CF1F5896F81}" type="parTrans" cxnId="{B5760694-C579-46B0-930C-87F3FDB189C4}">
      <dgm:prSet/>
      <dgm:spPr/>
      <dgm:t>
        <a:bodyPr/>
        <a:lstStyle/>
        <a:p>
          <a:endParaRPr lang="en-US"/>
        </a:p>
      </dgm:t>
    </dgm:pt>
    <dgm:pt modelId="{C0B030AA-8C12-43C2-AC26-1180556510BB}" type="sibTrans" cxnId="{B5760694-C579-46B0-930C-87F3FDB189C4}">
      <dgm:prSet/>
      <dgm:spPr/>
      <dgm:t>
        <a:bodyPr/>
        <a:lstStyle/>
        <a:p>
          <a:endParaRPr lang="en-US"/>
        </a:p>
      </dgm:t>
    </dgm:pt>
    <dgm:pt modelId="{64992C5A-FB9B-4807-95F3-8B5068A85408}">
      <dgm:prSet phldrT="[Text]"/>
      <dgm:spPr>
        <a:xfrm>
          <a:off x="5063770" y="3022"/>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Verdana"/>
              <a:ea typeface="+mn-ea"/>
              <a:cs typeface="+mn-cs"/>
            </a:rPr>
            <a:t>2. Limit the collection of potentially duplicative information</a:t>
          </a:r>
        </a:p>
      </dgm:t>
    </dgm:pt>
    <dgm:pt modelId="{716FFFF0-E0A0-4F8C-AFDC-9BA614F6D08F}" type="parTrans" cxnId="{C0D38AA8-974A-4F96-AC21-DFF1699823F4}">
      <dgm:prSet/>
      <dgm:spPr/>
      <dgm:t>
        <a:bodyPr/>
        <a:lstStyle/>
        <a:p>
          <a:endParaRPr lang="en-US"/>
        </a:p>
      </dgm:t>
    </dgm:pt>
    <dgm:pt modelId="{E1FEC210-8BB2-4E9B-AE95-05D6ACA1F898}" type="sibTrans" cxnId="{C0D38AA8-974A-4F96-AC21-DFF1699823F4}">
      <dgm:prSet/>
      <dgm:spPr/>
      <dgm:t>
        <a:bodyPr/>
        <a:lstStyle/>
        <a:p>
          <a:endParaRPr lang="en-US"/>
        </a:p>
      </dgm:t>
    </dgm:pt>
    <dgm:pt modelId="{D8BBC950-2D2B-47E0-B12B-DFD61D124E2A}">
      <dgm:prSet phldrT="[Text]"/>
      <dgm:spPr>
        <a:xfrm>
          <a:off x="1386983" y="2342795"/>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Verdana"/>
              <a:ea typeface="+mn-ea"/>
              <a:cs typeface="+mn-cs"/>
            </a:rPr>
            <a:t>3. Improve the accuracy and completeness of data on post-program outcomes</a:t>
          </a:r>
        </a:p>
      </dgm:t>
    </dgm:pt>
    <dgm:pt modelId="{69FDDBFD-C4B0-42F7-8080-5C422A36F82B}" type="parTrans" cxnId="{390FD3C6-2CC4-4215-A8F6-406C6C7DBA6C}">
      <dgm:prSet/>
      <dgm:spPr/>
      <dgm:t>
        <a:bodyPr/>
        <a:lstStyle/>
        <a:p>
          <a:endParaRPr lang="en-US"/>
        </a:p>
      </dgm:t>
    </dgm:pt>
    <dgm:pt modelId="{4A5114D3-3223-4FBF-B69B-CC3708011BE6}" type="sibTrans" cxnId="{390FD3C6-2CC4-4215-A8F6-406C6C7DBA6C}">
      <dgm:prSet/>
      <dgm:spPr/>
      <dgm:t>
        <a:bodyPr/>
        <a:lstStyle/>
        <a:p>
          <a:endParaRPr lang="en-US"/>
        </a:p>
      </dgm:t>
    </dgm:pt>
    <dgm:pt modelId="{053978D4-6B7F-43BF-89F7-2B406BCBAD4C}">
      <dgm:prSet phldrT="[Text]"/>
      <dgm:spPr>
        <a:xfrm>
          <a:off x="5063770" y="2342795"/>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Verdana"/>
              <a:ea typeface="+mn-ea"/>
              <a:cs typeface="+mn-cs"/>
            </a:rPr>
            <a:t>4. Improve the consistency of State data</a:t>
          </a:r>
        </a:p>
      </dgm:t>
    </dgm:pt>
    <dgm:pt modelId="{AD84BF8E-C076-403F-99F5-CFE7C1932F37}" type="parTrans" cxnId="{24995DE3-AA1B-47A6-979B-7404116B5252}">
      <dgm:prSet/>
      <dgm:spPr/>
      <dgm:t>
        <a:bodyPr/>
        <a:lstStyle/>
        <a:p>
          <a:endParaRPr lang="en-US"/>
        </a:p>
      </dgm:t>
    </dgm:pt>
    <dgm:pt modelId="{4E673DA6-3CD2-4C3F-ABAA-64580DEFCDB5}" type="sibTrans" cxnId="{24995DE3-AA1B-47A6-979B-7404116B5252}">
      <dgm:prSet/>
      <dgm:spPr/>
      <dgm:t>
        <a:bodyPr/>
        <a:lstStyle/>
        <a:p>
          <a:endParaRPr lang="en-US"/>
        </a:p>
      </dgm:t>
    </dgm:pt>
    <dgm:pt modelId="{8BD058ED-0CD9-4C52-BF46-7958EB680C09}" type="pres">
      <dgm:prSet presAssocID="{0550EA89-0945-4896-B124-C31D20178BAC}" presName="diagram" presStyleCnt="0">
        <dgm:presLayoutVars>
          <dgm:dir/>
          <dgm:resizeHandles val="exact"/>
        </dgm:presLayoutVars>
      </dgm:prSet>
      <dgm:spPr/>
    </dgm:pt>
    <dgm:pt modelId="{BF433BDC-B34C-405B-8D01-3C3843C84B67}" type="pres">
      <dgm:prSet presAssocID="{6200785C-F3FF-41C7-943D-AB096DA63909}" presName="node" presStyleLbl="node1" presStyleIdx="0" presStyleCnt="4">
        <dgm:presLayoutVars>
          <dgm:bulletEnabled val="1"/>
        </dgm:presLayoutVars>
      </dgm:prSet>
      <dgm:spPr/>
    </dgm:pt>
    <dgm:pt modelId="{DC01B2B1-CDFD-499F-B767-C61F4202C551}" type="pres">
      <dgm:prSet presAssocID="{C0B030AA-8C12-43C2-AC26-1180556510BB}" presName="sibTrans" presStyleCnt="0"/>
      <dgm:spPr/>
    </dgm:pt>
    <dgm:pt modelId="{B7D7C1C7-AA8F-4C45-B9B8-3D74D7D23504}" type="pres">
      <dgm:prSet presAssocID="{64992C5A-FB9B-4807-95F3-8B5068A85408}" presName="node" presStyleLbl="node1" presStyleIdx="1" presStyleCnt="4">
        <dgm:presLayoutVars>
          <dgm:bulletEnabled val="1"/>
        </dgm:presLayoutVars>
      </dgm:prSet>
      <dgm:spPr/>
    </dgm:pt>
    <dgm:pt modelId="{14DB9299-7FD5-46DD-86B8-63E381322DD3}" type="pres">
      <dgm:prSet presAssocID="{E1FEC210-8BB2-4E9B-AE95-05D6ACA1F898}" presName="sibTrans" presStyleCnt="0"/>
      <dgm:spPr/>
    </dgm:pt>
    <dgm:pt modelId="{9261D9C1-1E2F-4170-B2EB-45E898A159C9}" type="pres">
      <dgm:prSet presAssocID="{D8BBC950-2D2B-47E0-B12B-DFD61D124E2A}" presName="node" presStyleLbl="node1" presStyleIdx="2" presStyleCnt="4">
        <dgm:presLayoutVars>
          <dgm:bulletEnabled val="1"/>
        </dgm:presLayoutVars>
      </dgm:prSet>
      <dgm:spPr/>
    </dgm:pt>
    <dgm:pt modelId="{B4C10703-0B80-419D-A753-713B7DB218C3}" type="pres">
      <dgm:prSet presAssocID="{4A5114D3-3223-4FBF-B69B-CC3708011BE6}" presName="sibTrans" presStyleCnt="0"/>
      <dgm:spPr/>
    </dgm:pt>
    <dgm:pt modelId="{A463B1DD-F19C-431E-879A-7026D102268E}" type="pres">
      <dgm:prSet presAssocID="{053978D4-6B7F-43BF-89F7-2B406BCBAD4C}" presName="node" presStyleLbl="node1" presStyleIdx="3" presStyleCnt="4">
        <dgm:presLayoutVars>
          <dgm:bulletEnabled val="1"/>
        </dgm:presLayoutVars>
      </dgm:prSet>
      <dgm:spPr/>
    </dgm:pt>
  </dgm:ptLst>
  <dgm:cxnLst>
    <dgm:cxn modelId="{1DC64F27-0B1D-4F4D-BB81-B328CA8A8A83}" type="presOf" srcId="{D8BBC950-2D2B-47E0-B12B-DFD61D124E2A}" destId="{9261D9C1-1E2F-4170-B2EB-45E898A159C9}" srcOrd="0" destOrd="0" presId="urn:microsoft.com/office/officeart/2005/8/layout/default"/>
    <dgm:cxn modelId="{0B57B850-5568-4E52-8B28-9B01F206F537}" type="presOf" srcId="{64992C5A-FB9B-4807-95F3-8B5068A85408}" destId="{B7D7C1C7-AA8F-4C45-B9B8-3D74D7D23504}" srcOrd="0" destOrd="0" presId="urn:microsoft.com/office/officeart/2005/8/layout/default"/>
    <dgm:cxn modelId="{A6A66D7D-C2AD-4407-9DB0-17344C2B89E9}" type="presOf" srcId="{6200785C-F3FF-41C7-943D-AB096DA63909}" destId="{BF433BDC-B34C-405B-8D01-3C3843C84B67}" srcOrd="0" destOrd="0" presId="urn:microsoft.com/office/officeart/2005/8/layout/default"/>
    <dgm:cxn modelId="{B5760694-C579-46B0-930C-87F3FDB189C4}" srcId="{0550EA89-0945-4896-B124-C31D20178BAC}" destId="{6200785C-F3FF-41C7-943D-AB096DA63909}" srcOrd="0" destOrd="0" parTransId="{98D9778E-6B79-4150-AE5D-7CF1F5896F81}" sibTransId="{C0B030AA-8C12-43C2-AC26-1180556510BB}"/>
    <dgm:cxn modelId="{C0D38AA8-974A-4F96-AC21-DFF1699823F4}" srcId="{0550EA89-0945-4896-B124-C31D20178BAC}" destId="{64992C5A-FB9B-4807-95F3-8B5068A85408}" srcOrd="1" destOrd="0" parTransId="{716FFFF0-E0A0-4F8C-AFDC-9BA614F6D08F}" sibTransId="{E1FEC210-8BB2-4E9B-AE95-05D6ACA1F898}"/>
    <dgm:cxn modelId="{5F04A1B6-44D8-4C42-80EE-E6D7AB80D5B5}" type="presOf" srcId="{053978D4-6B7F-43BF-89F7-2B406BCBAD4C}" destId="{A463B1DD-F19C-431E-879A-7026D102268E}" srcOrd="0" destOrd="0" presId="urn:microsoft.com/office/officeart/2005/8/layout/default"/>
    <dgm:cxn modelId="{390FD3C6-2CC4-4215-A8F6-406C6C7DBA6C}" srcId="{0550EA89-0945-4896-B124-C31D20178BAC}" destId="{D8BBC950-2D2B-47E0-B12B-DFD61D124E2A}" srcOrd="2" destOrd="0" parTransId="{69FDDBFD-C4B0-42F7-8080-5C422A36F82B}" sibTransId="{4A5114D3-3223-4FBF-B69B-CC3708011BE6}"/>
    <dgm:cxn modelId="{D6038DD2-4571-473E-B38C-3576AF17EC75}" type="presOf" srcId="{0550EA89-0945-4896-B124-C31D20178BAC}" destId="{8BD058ED-0CD9-4C52-BF46-7958EB680C09}" srcOrd="0" destOrd="0" presId="urn:microsoft.com/office/officeart/2005/8/layout/default"/>
    <dgm:cxn modelId="{24995DE3-AA1B-47A6-979B-7404116B5252}" srcId="{0550EA89-0945-4896-B124-C31D20178BAC}" destId="{053978D4-6B7F-43BF-89F7-2B406BCBAD4C}" srcOrd="3" destOrd="0" parTransId="{AD84BF8E-C076-403F-99F5-CFE7C1932F37}" sibTransId="{4E673DA6-3CD2-4C3F-ABAA-64580DEFCDB5}"/>
    <dgm:cxn modelId="{2BDC5F91-6564-4FAB-9E3A-7A7AE0488C1A}" type="presParOf" srcId="{8BD058ED-0CD9-4C52-BF46-7958EB680C09}" destId="{BF433BDC-B34C-405B-8D01-3C3843C84B67}" srcOrd="0" destOrd="0" presId="urn:microsoft.com/office/officeart/2005/8/layout/default"/>
    <dgm:cxn modelId="{099D5A28-D5FA-42B5-B1D9-F16DEDE31009}" type="presParOf" srcId="{8BD058ED-0CD9-4C52-BF46-7958EB680C09}" destId="{DC01B2B1-CDFD-499F-B767-C61F4202C551}" srcOrd="1" destOrd="0" presId="urn:microsoft.com/office/officeart/2005/8/layout/default"/>
    <dgm:cxn modelId="{33C03240-21A6-4CF6-94F7-0E8DA5ADBA65}" type="presParOf" srcId="{8BD058ED-0CD9-4C52-BF46-7958EB680C09}" destId="{B7D7C1C7-AA8F-4C45-B9B8-3D74D7D23504}" srcOrd="2" destOrd="0" presId="urn:microsoft.com/office/officeart/2005/8/layout/default"/>
    <dgm:cxn modelId="{CE939EA3-AAA9-49E8-A50B-56576F39C416}" type="presParOf" srcId="{8BD058ED-0CD9-4C52-BF46-7958EB680C09}" destId="{14DB9299-7FD5-46DD-86B8-63E381322DD3}" srcOrd="3" destOrd="0" presId="urn:microsoft.com/office/officeart/2005/8/layout/default"/>
    <dgm:cxn modelId="{A0F4ABCC-9414-4DC3-9A64-B9A52776FA58}" type="presParOf" srcId="{8BD058ED-0CD9-4C52-BF46-7958EB680C09}" destId="{9261D9C1-1E2F-4170-B2EB-45E898A159C9}" srcOrd="4" destOrd="0" presId="urn:microsoft.com/office/officeart/2005/8/layout/default"/>
    <dgm:cxn modelId="{FFCDAC6F-5156-49C4-8ACC-3EDBB6A1ED72}" type="presParOf" srcId="{8BD058ED-0CD9-4C52-BF46-7958EB680C09}" destId="{B4C10703-0B80-419D-A753-713B7DB218C3}" srcOrd="5" destOrd="0" presId="urn:microsoft.com/office/officeart/2005/8/layout/default"/>
    <dgm:cxn modelId="{C47780B3-E7EA-419F-98BA-535EB04AE6AB}" type="presParOf" srcId="{8BD058ED-0CD9-4C52-BF46-7958EB680C09}" destId="{A463B1DD-F19C-431E-879A-7026D102268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024E53-C5FA-4BEE-B788-2D445F4D9C44}"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US"/>
        </a:p>
      </dgm:t>
    </dgm:pt>
    <dgm:pt modelId="{19B4A553-4081-44B6-A608-3836D75A08B6}">
      <dgm:prSet phldrT="[Text]"/>
      <dgm:spPr>
        <a:xfrm>
          <a:off x="6282039" y="109759"/>
          <a:ext cx="5510510" cy="1162088"/>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w="12700" cap="flat" cmpd="sng" algn="ctr">
          <a:solidFill>
            <a:srgbClr val="2D87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Verdana"/>
              <a:ea typeface="+mn-ea"/>
              <a:cs typeface="+mn-cs"/>
            </a:rPr>
            <a:t>3. Improve Accuracy and Completeness</a:t>
          </a:r>
        </a:p>
      </dgm:t>
    </dgm:pt>
    <dgm:pt modelId="{720CD797-015B-4AD8-AB1D-4A6E50DF778C}" type="parTrans" cxnId="{37AABE21-836D-4528-832D-2241460ADC22}">
      <dgm:prSet/>
      <dgm:spPr/>
      <dgm:t>
        <a:bodyPr/>
        <a:lstStyle/>
        <a:p>
          <a:endParaRPr lang="en-US"/>
        </a:p>
      </dgm:t>
    </dgm:pt>
    <dgm:pt modelId="{B9E46036-1921-4BDE-8A14-6BEEA5AAE65D}" type="sibTrans" cxnId="{37AABE21-836D-4528-832D-2241460ADC22}">
      <dgm:prSet/>
      <dgm:spPr/>
      <dgm:t>
        <a:bodyPr/>
        <a:lstStyle/>
        <a:p>
          <a:endParaRPr lang="en-US"/>
        </a:p>
      </dgm:t>
    </dgm:pt>
    <dgm:pt modelId="{DDF71B30-73FB-4197-AA94-C0129BE5A11B}">
      <dgm:prSet phldrT="[Text]"/>
      <dgm:spPr>
        <a:xfrm>
          <a:off x="6282039" y="1271847"/>
          <a:ext cx="5510510" cy="3149887"/>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gm:spPr>
      <dgm:t>
        <a:bodyPr/>
        <a:lstStyle/>
        <a:p>
          <a:pPr>
            <a:buChar char="•"/>
          </a:pPr>
          <a:r>
            <a:rPr lang="en-US" dirty="0">
              <a:solidFill>
                <a:sysClr val="windowText" lastClr="000000">
                  <a:hueOff val="0"/>
                  <a:satOff val="0"/>
                  <a:lumOff val="0"/>
                  <a:alphaOff val="0"/>
                </a:sysClr>
              </a:solidFill>
              <a:latin typeface="Verdana"/>
              <a:ea typeface="+mn-ea"/>
              <a:cs typeface="+mn-cs"/>
            </a:rPr>
            <a:t>Give States 16 months (i.e., an additional program year) to gather data on post-program outcomes of CTE concentrators</a:t>
          </a:r>
        </a:p>
      </dgm:t>
    </dgm:pt>
    <dgm:pt modelId="{B9623933-6B3E-41D6-AF13-5BD4E83554D8}" type="parTrans" cxnId="{23E1854C-326B-4BBE-B681-BF2493829135}">
      <dgm:prSet/>
      <dgm:spPr/>
      <dgm:t>
        <a:bodyPr/>
        <a:lstStyle/>
        <a:p>
          <a:endParaRPr lang="en-US"/>
        </a:p>
      </dgm:t>
    </dgm:pt>
    <dgm:pt modelId="{33181D26-3016-42B0-B746-45EA9FD8C243}" type="sibTrans" cxnId="{23E1854C-326B-4BBE-B681-BF2493829135}">
      <dgm:prSet/>
      <dgm:spPr/>
      <dgm:t>
        <a:bodyPr/>
        <a:lstStyle/>
        <a:p>
          <a:endParaRPr lang="en-US"/>
        </a:p>
      </dgm:t>
    </dgm:pt>
    <dgm:pt modelId="{A4E1D272-4CF3-441E-835F-B702A38C826C}" type="pres">
      <dgm:prSet presAssocID="{5B024E53-C5FA-4BEE-B788-2D445F4D9C44}" presName="Name0" presStyleCnt="0">
        <dgm:presLayoutVars>
          <dgm:dir/>
          <dgm:animLvl val="lvl"/>
          <dgm:resizeHandles val="exact"/>
        </dgm:presLayoutVars>
      </dgm:prSet>
      <dgm:spPr/>
    </dgm:pt>
    <dgm:pt modelId="{15F6B4BC-B48E-47D8-9873-DE23482DCABD}" type="pres">
      <dgm:prSet presAssocID="{19B4A553-4081-44B6-A608-3836D75A08B6}" presName="composite" presStyleCnt="0"/>
      <dgm:spPr/>
    </dgm:pt>
    <dgm:pt modelId="{0B91F219-E4B3-4E30-A2D3-D7F151384D9A}" type="pres">
      <dgm:prSet presAssocID="{19B4A553-4081-44B6-A608-3836D75A08B6}" presName="parTx" presStyleLbl="alignNode1" presStyleIdx="0" presStyleCnt="1">
        <dgm:presLayoutVars>
          <dgm:chMax val="0"/>
          <dgm:chPref val="0"/>
          <dgm:bulletEnabled val="1"/>
        </dgm:presLayoutVars>
      </dgm:prSet>
      <dgm:spPr/>
    </dgm:pt>
    <dgm:pt modelId="{3F209511-F2C3-4953-B72F-7423999C688B}" type="pres">
      <dgm:prSet presAssocID="{19B4A553-4081-44B6-A608-3836D75A08B6}" presName="desTx" presStyleLbl="alignAccFollowNode1" presStyleIdx="0" presStyleCnt="1">
        <dgm:presLayoutVars>
          <dgm:bulletEnabled val="1"/>
        </dgm:presLayoutVars>
      </dgm:prSet>
      <dgm:spPr/>
    </dgm:pt>
  </dgm:ptLst>
  <dgm:cxnLst>
    <dgm:cxn modelId="{37AABE21-836D-4528-832D-2241460ADC22}" srcId="{5B024E53-C5FA-4BEE-B788-2D445F4D9C44}" destId="{19B4A553-4081-44B6-A608-3836D75A08B6}" srcOrd="0" destOrd="0" parTransId="{720CD797-015B-4AD8-AB1D-4A6E50DF778C}" sibTransId="{B9E46036-1921-4BDE-8A14-6BEEA5AAE65D}"/>
    <dgm:cxn modelId="{23E1854C-326B-4BBE-B681-BF2493829135}" srcId="{19B4A553-4081-44B6-A608-3836D75A08B6}" destId="{DDF71B30-73FB-4197-AA94-C0129BE5A11B}" srcOrd="0" destOrd="0" parTransId="{B9623933-6B3E-41D6-AF13-5BD4E83554D8}" sibTransId="{33181D26-3016-42B0-B746-45EA9FD8C243}"/>
    <dgm:cxn modelId="{AF38A973-190A-4DFB-A8A5-8B5BE25B8CD2}" type="presOf" srcId="{19B4A553-4081-44B6-A608-3836D75A08B6}" destId="{0B91F219-E4B3-4E30-A2D3-D7F151384D9A}" srcOrd="0" destOrd="0" presId="urn:microsoft.com/office/officeart/2005/8/layout/hList1"/>
    <dgm:cxn modelId="{C07627C1-0397-4ECF-A1BE-A7E5031AC54A}" type="presOf" srcId="{DDF71B30-73FB-4197-AA94-C0129BE5A11B}" destId="{3F209511-F2C3-4953-B72F-7423999C688B}" srcOrd="0" destOrd="0" presId="urn:microsoft.com/office/officeart/2005/8/layout/hList1"/>
    <dgm:cxn modelId="{FB4EA5C7-1595-46B2-978C-C53C78067F7D}" type="presOf" srcId="{5B024E53-C5FA-4BEE-B788-2D445F4D9C44}" destId="{A4E1D272-4CF3-441E-835F-B702A38C826C}" srcOrd="0" destOrd="0" presId="urn:microsoft.com/office/officeart/2005/8/layout/hList1"/>
    <dgm:cxn modelId="{962A6E7A-C1CB-44EC-BBF0-85748071E349}" type="presParOf" srcId="{A4E1D272-4CF3-441E-835F-B702A38C826C}" destId="{15F6B4BC-B48E-47D8-9873-DE23482DCABD}" srcOrd="0" destOrd="0" presId="urn:microsoft.com/office/officeart/2005/8/layout/hList1"/>
    <dgm:cxn modelId="{91A2E4EF-B412-4CA2-8B8A-A8591E5BA018}" type="presParOf" srcId="{15F6B4BC-B48E-47D8-9873-DE23482DCABD}" destId="{0B91F219-E4B3-4E30-A2D3-D7F151384D9A}" srcOrd="0" destOrd="0" presId="urn:microsoft.com/office/officeart/2005/8/layout/hList1"/>
    <dgm:cxn modelId="{76C9D546-FFA5-49AA-810A-23AB0898E7AF}" type="presParOf" srcId="{15F6B4BC-B48E-47D8-9873-DE23482DCABD}" destId="{3F209511-F2C3-4953-B72F-7423999C68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024E53-C5FA-4BEE-B788-2D445F4D9C44}"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US"/>
        </a:p>
      </dgm:t>
    </dgm:pt>
    <dgm:pt modelId="{765AD4EF-F3AA-47FA-94D5-55E06EA18081}">
      <dgm:prSet phldrT="[Text]"/>
      <dgm:spPr>
        <a:xfrm>
          <a:off x="0" y="10327"/>
          <a:ext cx="11792606" cy="1496830"/>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w="12700" cap="flat" cmpd="sng" algn="ctr">
          <a:solidFill>
            <a:srgbClr val="2D87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Verdana"/>
              <a:ea typeface="+mn-ea"/>
              <a:cs typeface="+mn-cs"/>
            </a:rPr>
            <a:t>1. Consistency with Law and </a:t>
          </a:r>
        </a:p>
        <a:p>
          <a:pPr>
            <a:buNone/>
          </a:pPr>
          <a:r>
            <a:rPr lang="en-US" dirty="0">
              <a:solidFill>
                <a:sysClr val="window" lastClr="FFFFFF"/>
              </a:solidFill>
              <a:latin typeface="Verdana"/>
              <a:ea typeface="+mn-ea"/>
              <a:cs typeface="+mn-cs"/>
            </a:rPr>
            <a:t>4. Improve Consistency of State Data</a:t>
          </a:r>
        </a:p>
      </dgm:t>
    </dgm:pt>
    <dgm:pt modelId="{56F48B53-DA05-492A-9BCF-9E4D9E4A0869}" type="parTrans" cxnId="{A2EEE3E1-4161-4100-AE62-27FB0451BC3D}">
      <dgm:prSet/>
      <dgm:spPr/>
      <dgm:t>
        <a:bodyPr/>
        <a:lstStyle/>
        <a:p>
          <a:endParaRPr lang="en-US"/>
        </a:p>
      </dgm:t>
    </dgm:pt>
    <dgm:pt modelId="{2F3B393D-4723-44FE-92CF-2E54D441C5C9}" type="sibTrans" cxnId="{A2EEE3E1-4161-4100-AE62-27FB0451BC3D}">
      <dgm:prSet/>
      <dgm:spPr/>
      <dgm:t>
        <a:bodyPr/>
        <a:lstStyle/>
        <a:p>
          <a:endParaRPr lang="en-US"/>
        </a:p>
      </dgm:t>
    </dgm:pt>
    <dgm:pt modelId="{E293DBEB-E199-404A-9E75-EE3E307290BB}">
      <dgm:prSet phldrT="[Text]"/>
      <dgm:spPr>
        <a:xfrm>
          <a:off x="0" y="1507157"/>
          <a:ext cx="11792606" cy="3014010"/>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gm:spPr>
      <dgm:t>
        <a:bodyPr/>
        <a:lstStyle/>
        <a:p>
          <a:pPr>
            <a:buChar char="•"/>
          </a:pPr>
          <a:r>
            <a:rPr lang="en-US" dirty="0">
              <a:solidFill>
                <a:sysClr val="windowText" lastClr="000000">
                  <a:hueOff val="0"/>
                  <a:satOff val="0"/>
                  <a:lumOff val="0"/>
                  <a:alphaOff val="0"/>
                </a:sysClr>
              </a:solidFill>
              <a:latin typeface="Verdana"/>
              <a:ea typeface="+mn-ea"/>
              <a:cs typeface="+mn-cs"/>
            </a:rPr>
            <a:t>Specify that the denominator include CTE concentrators at the postsecondary level enrolled in the reporting year who completed a CTE program during the previous reporting year</a:t>
          </a:r>
        </a:p>
      </dgm:t>
    </dgm:pt>
    <dgm:pt modelId="{655FA51C-EA31-4A86-9688-F1E9F1C6B9EA}" type="parTrans" cxnId="{5FE0E3BC-8E2B-43D0-806B-D80C5AEA0C9B}">
      <dgm:prSet/>
      <dgm:spPr/>
      <dgm:t>
        <a:bodyPr/>
        <a:lstStyle/>
        <a:p>
          <a:endParaRPr lang="en-US"/>
        </a:p>
      </dgm:t>
    </dgm:pt>
    <dgm:pt modelId="{3D937190-B0D2-4DCF-A17F-CD31B8D053C0}" type="sibTrans" cxnId="{5FE0E3BC-8E2B-43D0-806B-D80C5AEA0C9B}">
      <dgm:prSet/>
      <dgm:spPr/>
      <dgm:t>
        <a:bodyPr/>
        <a:lstStyle/>
        <a:p>
          <a:endParaRPr lang="en-US"/>
        </a:p>
      </dgm:t>
    </dgm:pt>
    <dgm:pt modelId="{A4E1D272-4CF3-441E-835F-B702A38C826C}" type="pres">
      <dgm:prSet presAssocID="{5B024E53-C5FA-4BEE-B788-2D445F4D9C44}" presName="Name0" presStyleCnt="0">
        <dgm:presLayoutVars>
          <dgm:dir/>
          <dgm:animLvl val="lvl"/>
          <dgm:resizeHandles val="exact"/>
        </dgm:presLayoutVars>
      </dgm:prSet>
      <dgm:spPr/>
    </dgm:pt>
    <dgm:pt modelId="{FB15698F-0E92-41EB-AF7D-3AC21F661453}" type="pres">
      <dgm:prSet presAssocID="{765AD4EF-F3AA-47FA-94D5-55E06EA18081}" presName="composite" presStyleCnt="0"/>
      <dgm:spPr/>
    </dgm:pt>
    <dgm:pt modelId="{7C8A2231-3347-491F-B16C-77C3C404A595}" type="pres">
      <dgm:prSet presAssocID="{765AD4EF-F3AA-47FA-94D5-55E06EA18081}" presName="parTx" presStyleLbl="alignNode1" presStyleIdx="0" presStyleCnt="1">
        <dgm:presLayoutVars>
          <dgm:chMax val="0"/>
          <dgm:chPref val="0"/>
          <dgm:bulletEnabled val="1"/>
        </dgm:presLayoutVars>
      </dgm:prSet>
      <dgm:spPr/>
    </dgm:pt>
    <dgm:pt modelId="{6505B675-3D4B-414A-B56B-2533ABCCB896}" type="pres">
      <dgm:prSet presAssocID="{765AD4EF-F3AA-47FA-94D5-55E06EA18081}" presName="desTx" presStyleLbl="alignAccFollowNode1" presStyleIdx="0" presStyleCnt="1">
        <dgm:presLayoutVars>
          <dgm:bulletEnabled val="1"/>
        </dgm:presLayoutVars>
      </dgm:prSet>
      <dgm:spPr/>
    </dgm:pt>
  </dgm:ptLst>
  <dgm:cxnLst>
    <dgm:cxn modelId="{4C390B9B-C604-44B6-B940-EABD9F151354}" type="presOf" srcId="{E293DBEB-E199-404A-9E75-EE3E307290BB}" destId="{6505B675-3D4B-414A-B56B-2533ABCCB896}" srcOrd="0" destOrd="0" presId="urn:microsoft.com/office/officeart/2005/8/layout/hList1"/>
    <dgm:cxn modelId="{5FE0E3BC-8E2B-43D0-806B-D80C5AEA0C9B}" srcId="{765AD4EF-F3AA-47FA-94D5-55E06EA18081}" destId="{E293DBEB-E199-404A-9E75-EE3E307290BB}" srcOrd="0" destOrd="0" parTransId="{655FA51C-EA31-4A86-9688-F1E9F1C6B9EA}" sibTransId="{3D937190-B0D2-4DCF-A17F-CD31B8D053C0}"/>
    <dgm:cxn modelId="{FB4EA5C7-1595-46B2-978C-C53C78067F7D}" type="presOf" srcId="{5B024E53-C5FA-4BEE-B788-2D445F4D9C44}" destId="{A4E1D272-4CF3-441E-835F-B702A38C826C}" srcOrd="0" destOrd="0" presId="urn:microsoft.com/office/officeart/2005/8/layout/hList1"/>
    <dgm:cxn modelId="{A2EEE3E1-4161-4100-AE62-27FB0451BC3D}" srcId="{5B024E53-C5FA-4BEE-B788-2D445F4D9C44}" destId="{765AD4EF-F3AA-47FA-94D5-55E06EA18081}" srcOrd="0" destOrd="0" parTransId="{56F48B53-DA05-492A-9BCF-9E4D9E4A0869}" sibTransId="{2F3B393D-4723-44FE-92CF-2E54D441C5C9}"/>
    <dgm:cxn modelId="{F13340EB-2CA2-4DB7-B34F-258C0143961C}" type="presOf" srcId="{765AD4EF-F3AA-47FA-94D5-55E06EA18081}" destId="{7C8A2231-3347-491F-B16C-77C3C404A595}" srcOrd="0" destOrd="0" presId="urn:microsoft.com/office/officeart/2005/8/layout/hList1"/>
    <dgm:cxn modelId="{2D5E6BBB-1F5E-4546-83CA-B1553A1127AB}" type="presParOf" srcId="{A4E1D272-4CF3-441E-835F-B702A38C826C}" destId="{FB15698F-0E92-41EB-AF7D-3AC21F661453}" srcOrd="0" destOrd="0" presId="urn:microsoft.com/office/officeart/2005/8/layout/hList1"/>
    <dgm:cxn modelId="{7DFB7E25-9393-455C-BA7A-EEB8EA0FAD72}" type="presParOf" srcId="{FB15698F-0E92-41EB-AF7D-3AC21F661453}" destId="{7C8A2231-3347-491F-B16C-77C3C404A595}" srcOrd="0" destOrd="0" presId="urn:microsoft.com/office/officeart/2005/8/layout/hList1"/>
    <dgm:cxn modelId="{20FE7C26-6F2D-4F06-88F9-EF45BE369D31}" type="presParOf" srcId="{FB15698F-0E92-41EB-AF7D-3AC21F661453}" destId="{6505B675-3D4B-414A-B56B-2533ABCCB8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024E53-C5FA-4BEE-B788-2D445F4D9C44}"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US"/>
        </a:p>
      </dgm:t>
    </dgm:pt>
    <dgm:pt modelId="{765AD4EF-F3AA-47FA-94D5-55E06EA18081}">
      <dgm:prSet phldrT="[Text]"/>
      <dgm:spPr>
        <a:xfrm>
          <a:off x="0" y="16467"/>
          <a:ext cx="11792606" cy="633600"/>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w="12700" cap="flat" cmpd="sng" algn="ctr">
          <a:solidFill>
            <a:srgbClr val="2D87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Verdana"/>
              <a:ea typeface="+mn-ea"/>
              <a:cs typeface="+mn-cs"/>
            </a:rPr>
            <a:t>4. Improve Consistency of State Data</a:t>
          </a:r>
        </a:p>
      </dgm:t>
    </dgm:pt>
    <dgm:pt modelId="{56F48B53-DA05-492A-9BCF-9E4D9E4A0869}" type="parTrans" cxnId="{A2EEE3E1-4161-4100-AE62-27FB0451BC3D}">
      <dgm:prSet/>
      <dgm:spPr/>
      <dgm:t>
        <a:bodyPr/>
        <a:lstStyle/>
        <a:p>
          <a:endParaRPr lang="en-US"/>
        </a:p>
      </dgm:t>
    </dgm:pt>
    <dgm:pt modelId="{2F3B393D-4723-44FE-92CF-2E54D441C5C9}" type="sibTrans" cxnId="{A2EEE3E1-4161-4100-AE62-27FB0451BC3D}">
      <dgm:prSet/>
      <dgm:spPr/>
      <dgm:t>
        <a:bodyPr/>
        <a:lstStyle/>
        <a:p>
          <a:endParaRPr lang="en-US"/>
        </a:p>
      </dgm:t>
    </dgm:pt>
    <dgm:pt modelId="{E293DBEB-E199-404A-9E75-EE3E307290BB}">
      <dgm:prSet phldrT="[Text]"/>
      <dgm:spPr>
        <a:xfrm>
          <a:off x="0" y="650067"/>
          <a:ext cx="11792606" cy="3864960"/>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gm:spPr>
      <dgm:t>
        <a:bodyPr/>
        <a:lstStyle/>
        <a:p>
          <a:pPr>
            <a:buChar char="•"/>
          </a:pPr>
          <a:r>
            <a:rPr lang="en-US" dirty="0">
              <a:solidFill>
                <a:sysClr val="windowText" lastClr="000000">
                  <a:hueOff val="0"/>
                  <a:satOff val="0"/>
                  <a:lumOff val="0"/>
                  <a:alphaOff val="0"/>
                </a:sysClr>
              </a:solidFill>
              <a:latin typeface="Verdana"/>
              <a:ea typeface="+mn-ea"/>
              <a:cs typeface="+mn-cs"/>
            </a:rPr>
            <a:t>Specify that denominator is the number of CTE concentrators who are concentrating their studies in a CTE program/program of study that leads to a non-traditional field, not all CTE concentrators.</a:t>
          </a:r>
        </a:p>
      </dgm:t>
    </dgm:pt>
    <dgm:pt modelId="{655FA51C-EA31-4A86-9688-F1E9F1C6B9EA}" type="parTrans" cxnId="{5FE0E3BC-8E2B-43D0-806B-D80C5AEA0C9B}">
      <dgm:prSet/>
      <dgm:spPr/>
      <dgm:t>
        <a:bodyPr/>
        <a:lstStyle/>
        <a:p>
          <a:endParaRPr lang="en-US"/>
        </a:p>
      </dgm:t>
    </dgm:pt>
    <dgm:pt modelId="{3D937190-B0D2-4DCF-A17F-CD31B8D053C0}" type="sibTrans" cxnId="{5FE0E3BC-8E2B-43D0-806B-D80C5AEA0C9B}">
      <dgm:prSet/>
      <dgm:spPr/>
      <dgm:t>
        <a:bodyPr/>
        <a:lstStyle/>
        <a:p>
          <a:endParaRPr lang="en-US"/>
        </a:p>
      </dgm:t>
    </dgm:pt>
    <dgm:pt modelId="{565B8043-353F-45A1-A9F7-5B12B5D84422}">
      <dgm:prSet phldrT="[Text]"/>
      <dgm:spPr>
        <a:xfrm>
          <a:off x="0" y="650067"/>
          <a:ext cx="11792606" cy="3864960"/>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gm:spPr>
      <dgm:t>
        <a:bodyPr/>
        <a:lstStyle/>
        <a:p>
          <a:pPr>
            <a:buChar char="•"/>
          </a:pPr>
          <a:r>
            <a:rPr lang="en-US" dirty="0">
              <a:solidFill>
                <a:sysClr val="windowText" lastClr="000000">
                  <a:hueOff val="0"/>
                  <a:satOff val="0"/>
                  <a:lumOff val="0"/>
                  <a:alphaOff val="0"/>
                </a:sysClr>
              </a:solidFill>
              <a:latin typeface="Verdana"/>
              <a:ea typeface="+mn-ea"/>
              <a:cs typeface="+mn-cs"/>
            </a:rPr>
            <a:t>Specify that students in the numerator/denominator are those CTE concentrators who are concentrating their studies in a CTE program/program of study that leads to non-traditional fields.</a:t>
          </a:r>
        </a:p>
      </dgm:t>
    </dgm:pt>
    <dgm:pt modelId="{51CE5B40-1100-401B-97D9-9D10868F7F35}" type="parTrans" cxnId="{19FF2DF5-F6AC-43E0-8A33-5637D45C7E43}">
      <dgm:prSet/>
      <dgm:spPr/>
      <dgm:t>
        <a:bodyPr/>
        <a:lstStyle/>
        <a:p>
          <a:endParaRPr lang="en-US"/>
        </a:p>
      </dgm:t>
    </dgm:pt>
    <dgm:pt modelId="{C0153097-BC7D-421C-B996-A918D52288C8}" type="sibTrans" cxnId="{19FF2DF5-F6AC-43E0-8A33-5637D45C7E43}">
      <dgm:prSet/>
      <dgm:spPr/>
      <dgm:t>
        <a:bodyPr/>
        <a:lstStyle/>
        <a:p>
          <a:endParaRPr lang="en-US"/>
        </a:p>
      </dgm:t>
    </dgm:pt>
    <dgm:pt modelId="{D773FC51-A285-452D-BAB3-C8873E9E6849}">
      <dgm:prSet phldrT="[Text]"/>
      <dgm:spPr>
        <a:xfrm>
          <a:off x="0" y="650067"/>
          <a:ext cx="11792606" cy="3864960"/>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gm:spPr>
      <dgm:t>
        <a:bodyPr/>
        <a:lstStyle/>
        <a:p>
          <a:pPr>
            <a:buChar char="•"/>
          </a:pPr>
          <a:r>
            <a:rPr lang="en-US" dirty="0">
              <a:solidFill>
                <a:sysClr val="windowText" lastClr="000000">
                  <a:hueOff val="0"/>
                  <a:satOff val="0"/>
                  <a:lumOff val="0"/>
                  <a:alphaOff val="0"/>
                </a:sysClr>
              </a:solidFill>
              <a:latin typeface="Verdana"/>
              <a:ea typeface="+mn-ea"/>
              <a:cs typeface="+mn-cs"/>
            </a:rPr>
            <a:t>Specify that the numerator is the number of CTE concentrators from the minority gender in CTE programs leading to non-traditional fields.</a:t>
          </a:r>
        </a:p>
      </dgm:t>
    </dgm:pt>
    <dgm:pt modelId="{B5BBE2A9-2E90-42A0-A84A-3CF3D099A454}" type="parTrans" cxnId="{23FD792E-7F52-4490-B810-CA9BFF83D6C4}">
      <dgm:prSet/>
      <dgm:spPr/>
      <dgm:t>
        <a:bodyPr/>
        <a:lstStyle/>
        <a:p>
          <a:endParaRPr lang="en-US"/>
        </a:p>
      </dgm:t>
    </dgm:pt>
    <dgm:pt modelId="{A890944F-1DC2-4A1E-9A7B-D03CCB5775FD}" type="sibTrans" cxnId="{23FD792E-7F52-4490-B810-CA9BFF83D6C4}">
      <dgm:prSet/>
      <dgm:spPr/>
      <dgm:t>
        <a:bodyPr/>
        <a:lstStyle/>
        <a:p>
          <a:endParaRPr lang="en-US"/>
        </a:p>
      </dgm:t>
    </dgm:pt>
    <dgm:pt modelId="{9B7047DC-3DFC-42E7-AE4B-4AE20A27054A}">
      <dgm:prSet phldrT="[Text]"/>
      <dgm:spPr>
        <a:xfrm>
          <a:off x="0" y="650067"/>
          <a:ext cx="11792606" cy="3864960"/>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gm:spPr>
      <dgm:t>
        <a:bodyPr/>
        <a:lstStyle/>
        <a:p>
          <a:pPr>
            <a:buChar char="•"/>
          </a:pPr>
          <a:r>
            <a:rPr lang="en-US" dirty="0">
              <a:solidFill>
                <a:sysClr val="windowText" lastClr="000000">
                  <a:hueOff val="0"/>
                  <a:satOff val="0"/>
                  <a:lumOff val="0"/>
                  <a:alphaOff val="0"/>
                </a:sysClr>
              </a:solidFill>
              <a:latin typeface="Verdana"/>
              <a:ea typeface="+mn-ea"/>
              <a:cs typeface="+mn-cs"/>
            </a:rPr>
            <a:t>Specify that CTE concentrators from the minority gender in CTE programs that lead to non-traditional fields are included in the numerator in the reporting year in which they meet these criteria</a:t>
          </a:r>
        </a:p>
      </dgm:t>
    </dgm:pt>
    <dgm:pt modelId="{D0B85219-4E14-419A-886E-E43245C5AB74}" type="parTrans" cxnId="{B4914730-81BD-41A6-91D1-9636D173024E}">
      <dgm:prSet/>
      <dgm:spPr/>
      <dgm:t>
        <a:bodyPr/>
        <a:lstStyle/>
        <a:p>
          <a:endParaRPr lang="en-US"/>
        </a:p>
      </dgm:t>
    </dgm:pt>
    <dgm:pt modelId="{49912ACE-C376-4DC6-A001-C20FB3368330}" type="sibTrans" cxnId="{B4914730-81BD-41A6-91D1-9636D173024E}">
      <dgm:prSet/>
      <dgm:spPr/>
      <dgm:t>
        <a:bodyPr/>
        <a:lstStyle/>
        <a:p>
          <a:endParaRPr lang="en-US"/>
        </a:p>
      </dgm:t>
    </dgm:pt>
    <dgm:pt modelId="{A4E1D272-4CF3-441E-835F-B702A38C826C}" type="pres">
      <dgm:prSet presAssocID="{5B024E53-C5FA-4BEE-B788-2D445F4D9C44}" presName="Name0" presStyleCnt="0">
        <dgm:presLayoutVars>
          <dgm:dir/>
          <dgm:animLvl val="lvl"/>
          <dgm:resizeHandles val="exact"/>
        </dgm:presLayoutVars>
      </dgm:prSet>
      <dgm:spPr/>
    </dgm:pt>
    <dgm:pt modelId="{FB15698F-0E92-41EB-AF7D-3AC21F661453}" type="pres">
      <dgm:prSet presAssocID="{765AD4EF-F3AA-47FA-94D5-55E06EA18081}" presName="composite" presStyleCnt="0"/>
      <dgm:spPr/>
    </dgm:pt>
    <dgm:pt modelId="{7C8A2231-3347-491F-B16C-77C3C404A595}" type="pres">
      <dgm:prSet presAssocID="{765AD4EF-F3AA-47FA-94D5-55E06EA18081}" presName="parTx" presStyleLbl="alignNode1" presStyleIdx="0" presStyleCnt="1">
        <dgm:presLayoutVars>
          <dgm:chMax val="0"/>
          <dgm:chPref val="0"/>
          <dgm:bulletEnabled val="1"/>
        </dgm:presLayoutVars>
      </dgm:prSet>
      <dgm:spPr/>
    </dgm:pt>
    <dgm:pt modelId="{6505B675-3D4B-414A-B56B-2533ABCCB896}" type="pres">
      <dgm:prSet presAssocID="{765AD4EF-F3AA-47FA-94D5-55E06EA18081}" presName="desTx" presStyleLbl="alignAccFollowNode1" presStyleIdx="0" presStyleCnt="1">
        <dgm:presLayoutVars>
          <dgm:bulletEnabled val="1"/>
        </dgm:presLayoutVars>
      </dgm:prSet>
      <dgm:spPr/>
    </dgm:pt>
  </dgm:ptLst>
  <dgm:cxnLst>
    <dgm:cxn modelId="{23FD792E-7F52-4490-B810-CA9BFF83D6C4}" srcId="{765AD4EF-F3AA-47FA-94D5-55E06EA18081}" destId="{D773FC51-A285-452D-BAB3-C8873E9E6849}" srcOrd="2" destOrd="0" parTransId="{B5BBE2A9-2E90-42A0-A84A-3CF3D099A454}" sibTransId="{A890944F-1DC2-4A1E-9A7B-D03CCB5775FD}"/>
    <dgm:cxn modelId="{B4914730-81BD-41A6-91D1-9636D173024E}" srcId="{765AD4EF-F3AA-47FA-94D5-55E06EA18081}" destId="{9B7047DC-3DFC-42E7-AE4B-4AE20A27054A}" srcOrd="3" destOrd="0" parTransId="{D0B85219-4E14-419A-886E-E43245C5AB74}" sibTransId="{49912ACE-C376-4DC6-A001-C20FB3368330}"/>
    <dgm:cxn modelId="{3E28343D-C0B8-43FE-8D7D-252D1005045C}" type="presOf" srcId="{9B7047DC-3DFC-42E7-AE4B-4AE20A27054A}" destId="{6505B675-3D4B-414A-B56B-2533ABCCB896}" srcOrd="0" destOrd="3" presId="urn:microsoft.com/office/officeart/2005/8/layout/hList1"/>
    <dgm:cxn modelId="{73C87361-F71C-44AB-BC84-93F412798CF2}" type="presOf" srcId="{565B8043-353F-45A1-A9F7-5B12B5D84422}" destId="{6505B675-3D4B-414A-B56B-2533ABCCB896}" srcOrd="0" destOrd="1" presId="urn:microsoft.com/office/officeart/2005/8/layout/hList1"/>
    <dgm:cxn modelId="{6B325794-9984-4C8B-8D45-1F3F476F8C64}" type="presOf" srcId="{D773FC51-A285-452D-BAB3-C8873E9E6849}" destId="{6505B675-3D4B-414A-B56B-2533ABCCB896}" srcOrd="0" destOrd="2" presId="urn:microsoft.com/office/officeart/2005/8/layout/hList1"/>
    <dgm:cxn modelId="{4C390B9B-C604-44B6-B940-EABD9F151354}" type="presOf" srcId="{E293DBEB-E199-404A-9E75-EE3E307290BB}" destId="{6505B675-3D4B-414A-B56B-2533ABCCB896}" srcOrd="0" destOrd="0" presId="urn:microsoft.com/office/officeart/2005/8/layout/hList1"/>
    <dgm:cxn modelId="{5FE0E3BC-8E2B-43D0-806B-D80C5AEA0C9B}" srcId="{765AD4EF-F3AA-47FA-94D5-55E06EA18081}" destId="{E293DBEB-E199-404A-9E75-EE3E307290BB}" srcOrd="0" destOrd="0" parTransId="{655FA51C-EA31-4A86-9688-F1E9F1C6B9EA}" sibTransId="{3D937190-B0D2-4DCF-A17F-CD31B8D053C0}"/>
    <dgm:cxn modelId="{FB4EA5C7-1595-46B2-978C-C53C78067F7D}" type="presOf" srcId="{5B024E53-C5FA-4BEE-B788-2D445F4D9C44}" destId="{A4E1D272-4CF3-441E-835F-B702A38C826C}" srcOrd="0" destOrd="0" presId="urn:microsoft.com/office/officeart/2005/8/layout/hList1"/>
    <dgm:cxn modelId="{A2EEE3E1-4161-4100-AE62-27FB0451BC3D}" srcId="{5B024E53-C5FA-4BEE-B788-2D445F4D9C44}" destId="{765AD4EF-F3AA-47FA-94D5-55E06EA18081}" srcOrd="0" destOrd="0" parTransId="{56F48B53-DA05-492A-9BCF-9E4D9E4A0869}" sibTransId="{2F3B393D-4723-44FE-92CF-2E54D441C5C9}"/>
    <dgm:cxn modelId="{F13340EB-2CA2-4DB7-B34F-258C0143961C}" type="presOf" srcId="{765AD4EF-F3AA-47FA-94D5-55E06EA18081}" destId="{7C8A2231-3347-491F-B16C-77C3C404A595}" srcOrd="0" destOrd="0" presId="urn:microsoft.com/office/officeart/2005/8/layout/hList1"/>
    <dgm:cxn modelId="{19FF2DF5-F6AC-43E0-8A33-5637D45C7E43}" srcId="{765AD4EF-F3AA-47FA-94D5-55E06EA18081}" destId="{565B8043-353F-45A1-A9F7-5B12B5D84422}" srcOrd="1" destOrd="0" parTransId="{51CE5B40-1100-401B-97D9-9D10868F7F35}" sibTransId="{C0153097-BC7D-421C-B996-A918D52288C8}"/>
    <dgm:cxn modelId="{2D5E6BBB-1F5E-4546-83CA-B1553A1127AB}" type="presParOf" srcId="{A4E1D272-4CF3-441E-835F-B702A38C826C}" destId="{FB15698F-0E92-41EB-AF7D-3AC21F661453}" srcOrd="0" destOrd="0" presId="urn:microsoft.com/office/officeart/2005/8/layout/hList1"/>
    <dgm:cxn modelId="{7DFB7E25-9393-455C-BA7A-EEB8EA0FAD72}" type="presParOf" srcId="{FB15698F-0E92-41EB-AF7D-3AC21F661453}" destId="{7C8A2231-3347-491F-B16C-77C3C404A595}" srcOrd="0" destOrd="0" presId="urn:microsoft.com/office/officeart/2005/8/layout/hList1"/>
    <dgm:cxn modelId="{20FE7C26-6F2D-4F06-88F9-EF45BE369D31}" type="presParOf" srcId="{FB15698F-0E92-41EB-AF7D-3AC21F661453}" destId="{6505B675-3D4B-414A-B56B-2533ABCCB8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915FA-3A4F-4996-A682-DFA48EAAEB0C}">
      <dsp:nvSpPr>
        <dsp:cNvPr id="0" name=""/>
        <dsp:cNvSpPr/>
      </dsp:nvSpPr>
      <dsp:spPr>
        <a:xfrm>
          <a:off x="5197677" y="1766359"/>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Enrollment Data (Secondary &amp; Postsecondary)</a:t>
          </a:r>
        </a:p>
      </dsp:txBody>
      <dsp:txXfrm>
        <a:off x="5219938" y="1788620"/>
        <a:ext cx="1095523" cy="715508"/>
      </dsp:txXfrm>
    </dsp:sp>
    <dsp:sp modelId="{427AC284-2C43-431A-8A6E-699FD578E87D}">
      <dsp:nvSpPr>
        <dsp:cNvPr id="0" name=""/>
        <dsp:cNvSpPr/>
      </dsp:nvSpPr>
      <dsp:spPr>
        <a:xfrm>
          <a:off x="2793743" y="2526389"/>
          <a:ext cx="2973956" cy="294382"/>
        </a:xfrm>
        <a:custGeom>
          <a:avLst/>
          <a:gdLst/>
          <a:ahLst/>
          <a:cxnLst/>
          <a:rect l="0" t="0" r="0" b="0"/>
          <a:pathLst>
            <a:path>
              <a:moveTo>
                <a:pt x="2973956" y="0"/>
              </a:moveTo>
              <a:lnTo>
                <a:pt x="2973956" y="147191"/>
              </a:lnTo>
              <a:lnTo>
                <a:pt x="0" y="147191"/>
              </a:lnTo>
              <a:lnTo>
                <a:pt x="0" y="2943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0D9A0-47C4-4189-B132-8FFF9C69F9FE}">
      <dsp:nvSpPr>
        <dsp:cNvPr id="0" name=""/>
        <dsp:cNvSpPr/>
      </dsp:nvSpPr>
      <dsp:spPr>
        <a:xfrm>
          <a:off x="2223721" y="2820772"/>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CTE Participants</a:t>
          </a:r>
        </a:p>
      </dsp:txBody>
      <dsp:txXfrm>
        <a:off x="2245982" y="2843033"/>
        <a:ext cx="1095523" cy="715508"/>
      </dsp:txXfrm>
    </dsp:sp>
    <dsp:sp modelId="{30211FC4-AA55-47E4-A14E-927076A23697}">
      <dsp:nvSpPr>
        <dsp:cNvPr id="0" name=""/>
        <dsp:cNvSpPr/>
      </dsp:nvSpPr>
      <dsp:spPr>
        <a:xfrm>
          <a:off x="570655" y="3580802"/>
          <a:ext cx="2223088" cy="304012"/>
        </a:xfrm>
        <a:custGeom>
          <a:avLst/>
          <a:gdLst/>
          <a:ahLst/>
          <a:cxnLst/>
          <a:rect l="0" t="0" r="0" b="0"/>
          <a:pathLst>
            <a:path>
              <a:moveTo>
                <a:pt x="2223088" y="0"/>
              </a:moveTo>
              <a:lnTo>
                <a:pt x="2223088" y="152006"/>
              </a:lnTo>
              <a:lnTo>
                <a:pt x="0" y="152006"/>
              </a:lnTo>
              <a:lnTo>
                <a:pt x="0"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C024E-8595-468A-8E91-2B83F727E443}">
      <dsp:nvSpPr>
        <dsp:cNvPr id="0" name=""/>
        <dsp:cNvSpPr/>
      </dsp:nvSpPr>
      <dsp:spPr>
        <a:xfrm>
          <a:off x="632"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Gender </a:t>
          </a:r>
        </a:p>
      </dsp:txBody>
      <dsp:txXfrm>
        <a:off x="22893" y="3907075"/>
        <a:ext cx="1095523" cy="715508"/>
      </dsp:txXfrm>
    </dsp:sp>
    <dsp:sp modelId="{2D42040D-50F2-4E18-A24F-8B2236D9A0ED}">
      <dsp:nvSpPr>
        <dsp:cNvPr id="0" name=""/>
        <dsp:cNvSpPr/>
      </dsp:nvSpPr>
      <dsp:spPr>
        <a:xfrm>
          <a:off x="2052714" y="3580802"/>
          <a:ext cx="741029" cy="304012"/>
        </a:xfrm>
        <a:custGeom>
          <a:avLst/>
          <a:gdLst/>
          <a:ahLst/>
          <a:cxnLst/>
          <a:rect l="0" t="0" r="0" b="0"/>
          <a:pathLst>
            <a:path>
              <a:moveTo>
                <a:pt x="741029" y="0"/>
              </a:moveTo>
              <a:lnTo>
                <a:pt x="741029" y="152006"/>
              </a:lnTo>
              <a:lnTo>
                <a:pt x="0" y="152006"/>
              </a:lnTo>
              <a:lnTo>
                <a:pt x="0"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0B8FE0-811B-4AC8-B711-E973856A2332}">
      <dsp:nvSpPr>
        <dsp:cNvPr id="0" name=""/>
        <dsp:cNvSpPr/>
      </dsp:nvSpPr>
      <dsp:spPr>
        <a:xfrm>
          <a:off x="1482691"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Race/Ethnicity</a:t>
          </a:r>
        </a:p>
      </dsp:txBody>
      <dsp:txXfrm>
        <a:off x="1504952" y="3907075"/>
        <a:ext cx="1095523" cy="715508"/>
      </dsp:txXfrm>
    </dsp:sp>
    <dsp:sp modelId="{8FCC0C12-556C-487C-A5F6-25C0C4AE1DBA}">
      <dsp:nvSpPr>
        <dsp:cNvPr id="0" name=""/>
        <dsp:cNvSpPr/>
      </dsp:nvSpPr>
      <dsp:spPr>
        <a:xfrm>
          <a:off x="2793743" y="3580802"/>
          <a:ext cx="741029" cy="304012"/>
        </a:xfrm>
        <a:custGeom>
          <a:avLst/>
          <a:gdLst/>
          <a:ahLst/>
          <a:cxnLst/>
          <a:rect l="0" t="0" r="0" b="0"/>
          <a:pathLst>
            <a:path>
              <a:moveTo>
                <a:pt x="0" y="0"/>
              </a:moveTo>
              <a:lnTo>
                <a:pt x="0" y="152006"/>
              </a:lnTo>
              <a:lnTo>
                <a:pt x="741029" y="152006"/>
              </a:lnTo>
              <a:lnTo>
                <a:pt x="741029"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F9E4F8-9998-4A36-8A62-40878163717B}">
      <dsp:nvSpPr>
        <dsp:cNvPr id="0" name=""/>
        <dsp:cNvSpPr/>
      </dsp:nvSpPr>
      <dsp:spPr>
        <a:xfrm>
          <a:off x="2964750"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Special Populations</a:t>
          </a:r>
        </a:p>
      </dsp:txBody>
      <dsp:txXfrm>
        <a:off x="2987011" y="3907075"/>
        <a:ext cx="1095523" cy="715508"/>
      </dsp:txXfrm>
    </dsp:sp>
    <dsp:sp modelId="{F87093A6-5631-4AA2-8983-555584112EAD}">
      <dsp:nvSpPr>
        <dsp:cNvPr id="0" name=""/>
        <dsp:cNvSpPr/>
      </dsp:nvSpPr>
      <dsp:spPr>
        <a:xfrm>
          <a:off x="2793743" y="3580802"/>
          <a:ext cx="2223088" cy="304012"/>
        </a:xfrm>
        <a:custGeom>
          <a:avLst/>
          <a:gdLst/>
          <a:ahLst/>
          <a:cxnLst/>
          <a:rect l="0" t="0" r="0" b="0"/>
          <a:pathLst>
            <a:path>
              <a:moveTo>
                <a:pt x="0" y="0"/>
              </a:moveTo>
              <a:lnTo>
                <a:pt x="0" y="152006"/>
              </a:lnTo>
              <a:lnTo>
                <a:pt x="2223088" y="152006"/>
              </a:lnTo>
              <a:lnTo>
                <a:pt x="2223088"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340433-3E35-40CD-A3A1-B72B7EBEAEDC}">
      <dsp:nvSpPr>
        <dsp:cNvPr id="0" name=""/>
        <dsp:cNvSpPr/>
      </dsp:nvSpPr>
      <dsp:spPr>
        <a:xfrm>
          <a:off x="4446809"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Career Clusters</a:t>
          </a:r>
        </a:p>
      </dsp:txBody>
      <dsp:txXfrm>
        <a:off x="4469070" y="3907075"/>
        <a:ext cx="1095523" cy="715508"/>
      </dsp:txXfrm>
    </dsp:sp>
    <dsp:sp modelId="{E3275996-9CD6-4134-B911-190201513595}">
      <dsp:nvSpPr>
        <dsp:cNvPr id="0" name=""/>
        <dsp:cNvSpPr/>
      </dsp:nvSpPr>
      <dsp:spPr>
        <a:xfrm>
          <a:off x="5767700" y="2526389"/>
          <a:ext cx="2954279" cy="294382"/>
        </a:xfrm>
        <a:custGeom>
          <a:avLst/>
          <a:gdLst/>
          <a:ahLst/>
          <a:cxnLst/>
          <a:rect l="0" t="0" r="0" b="0"/>
          <a:pathLst>
            <a:path>
              <a:moveTo>
                <a:pt x="0" y="0"/>
              </a:moveTo>
              <a:lnTo>
                <a:pt x="0" y="147191"/>
              </a:lnTo>
              <a:lnTo>
                <a:pt x="2954279" y="147191"/>
              </a:lnTo>
              <a:lnTo>
                <a:pt x="2954279" y="2943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13347-0686-488F-8EED-682F43CE54A9}">
      <dsp:nvSpPr>
        <dsp:cNvPr id="0" name=""/>
        <dsp:cNvSpPr/>
      </dsp:nvSpPr>
      <dsp:spPr>
        <a:xfrm>
          <a:off x="8151957" y="2820772"/>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CTE Concentrators</a:t>
          </a:r>
        </a:p>
      </dsp:txBody>
      <dsp:txXfrm>
        <a:off x="8174218" y="2843033"/>
        <a:ext cx="1095523" cy="715508"/>
      </dsp:txXfrm>
    </dsp:sp>
    <dsp:sp modelId="{A1CAAD43-7B5C-4C2E-A5F3-6430EBD8233D}">
      <dsp:nvSpPr>
        <dsp:cNvPr id="0" name=""/>
        <dsp:cNvSpPr/>
      </dsp:nvSpPr>
      <dsp:spPr>
        <a:xfrm>
          <a:off x="6498891" y="3580802"/>
          <a:ext cx="2223088" cy="304012"/>
        </a:xfrm>
        <a:custGeom>
          <a:avLst/>
          <a:gdLst/>
          <a:ahLst/>
          <a:cxnLst/>
          <a:rect l="0" t="0" r="0" b="0"/>
          <a:pathLst>
            <a:path>
              <a:moveTo>
                <a:pt x="2223088" y="0"/>
              </a:moveTo>
              <a:lnTo>
                <a:pt x="2223088" y="152006"/>
              </a:lnTo>
              <a:lnTo>
                <a:pt x="0" y="152006"/>
              </a:lnTo>
              <a:lnTo>
                <a:pt x="0"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F79E7F-0C4D-43F3-AE1D-8D815EBCD72E}">
      <dsp:nvSpPr>
        <dsp:cNvPr id="0" name=""/>
        <dsp:cNvSpPr/>
      </dsp:nvSpPr>
      <dsp:spPr>
        <a:xfrm>
          <a:off x="5928868"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Gender</a:t>
          </a:r>
        </a:p>
      </dsp:txBody>
      <dsp:txXfrm>
        <a:off x="5951129" y="3907075"/>
        <a:ext cx="1095523" cy="715508"/>
      </dsp:txXfrm>
    </dsp:sp>
    <dsp:sp modelId="{A428B3F3-6C81-4326-B258-B0495AC905BD}">
      <dsp:nvSpPr>
        <dsp:cNvPr id="0" name=""/>
        <dsp:cNvSpPr/>
      </dsp:nvSpPr>
      <dsp:spPr>
        <a:xfrm>
          <a:off x="7980950" y="3580802"/>
          <a:ext cx="741029" cy="304012"/>
        </a:xfrm>
        <a:custGeom>
          <a:avLst/>
          <a:gdLst/>
          <a:ahLst/>
          <a:cxnLst/>
          <a:rect l="0" t="0" r="0" b="0"/>
          <a:pathLst>
            <a:path>
              <a:moveTo>
                <a:pt x="741029" y="0"/>
              </a:moveTo>
              <a:lnTo>
                <a:pt x="741029" y="152006"/>
              </a:lnTo>
              <a:lnTo>
                <a:pt x="0" y="152006"/>
              </a:lnTo>
              <a:lnTo>
                <a:pt x="0"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28FADD-E71C-4027-BCA9-C2DAA278FB72}">
      <dsp:nvSpPr>
        <dsp:cNvPr id="0" name=""/>
        <dsp:cNvSpPr/>
      </dsp:nvSpPr>
      <dsp:spPr>
        <a:xfrm>
          <a:off x="7410927"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Race/Ethnicity</a:t>
          </a:r>
        </a:p>
      </dsp:txBody>
      <dsp:txXfrm>
        <a:off x="7433188" y="3907075"/>
        <a:ext cx="1095523" cy="715508"/>
      </dsp:txXfrm>
    </dsp:sp>
    <dsp:sp modelId="{FE2D53C9-C7B0-4A9A-8C3A-05C815F646D3}">
      <dsp:nvSpPr>
        <dsp:cNvPr id="0" name=""/>
        <dsp:cNvSpPr/>
      </dsp:nvSpPr>
      <dsp:spPr>
        <a:xfrm>
          <a:off x="8721980" y="3580802"/>
          <a:ext cx="741029" cy="304012"/>
        </a:xfrm>
        <a:custGeom>
          <a:avLst/>
          <a:gdLst/>
          <a:ahLst/>
          <a:cxnLst/>
          <a:rect l="0" t="0" r="0" b="0"/>
          <a:pathLst>
            <a:path>
              <a:moveTo>
                <a:pt x="0" y="0"/>
              </a:moveTo>
              <a:lnTo>
                <a:pt x="0" y="152006"/>
              </a:lnTo>
              <a:lnTo>
                <a:pt x="741029" y="152006"/>
              </a:lnTo>
              <a:lnTo>
                <a:pt x="741029"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CA3D4-D274-4A22-8033-06A9D5EC222E}">
      <dsp:nvSpPr>
        <dsp:cNvPr id="0" name=""/>
        <dsp:cNvSpPr/>
      </dsp:nvSpPr>
      <dsp:spPr>
        <a:xfrm>
          <a:off x="8892986"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Special Populations</a:t>
          </a:r>
        </a:p>
      </dsp:txBody>
      <dsp:txXfrm>
        <a:off x="8915247" y="3907075"/>
        <a:ext cx="1095523" cy="715508"/>
      </dsp:txXfrm>
    </dsp:sp>
    <dsp:sp modelId="{AF1E0055-197D-422D-AD07-9E96791B06AB}">
      <dsp:nvSpPr>
        <dsp:cNvPr id="0" name=""/>
        <dsp:cNvSpPr/>
      </dsp:nvSpPr>
      <dsp:spPr>
        <a:xfrm>
          <a:off x="8721980" y="3580802"/>
          <a:ext cx="2223088" cy="304012"/>
        </a:xfrm>
        <a:custGeom>
          <a:avLst/>
          <a:gdLst/>
          <a:ahLst/>
          <a:cxnLst/>
          <a:rect l="0" t="0" r="0" b="0"/>
          <a:pathLst>
            <a:path>
              <a:moveTo>
                <a:pt x="0" y="0"/>
              </a:moveTo>
              <a:lnTo>
                <a:pt x="0" y="152006"/>
              </a:lnTo>
              <a:lnTo>
                <a:pt x="2223088" y="152006"/>
              </a:lnTo>
              <a:lnTo>
                <a:pt x="2223088" y="304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C280A-9FD7-491E-A19D-9EE6991FE822}">
      <dsp:nvSpPr>
        <dsp:cNvPr id="0" name=""/>
        <dsp:cNvSpPr/>
      </dsp:nvSpPr>
      <dsp:spPr>
        <a:xfrm>
          <a:off x="10375045" y="3884814"/>
          <a:ext cx="1140045" cy="7600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Career Clusters</a:t>
          </a:r>
        </a:p>
      </dsp:txBody>
      <dsp:txXfrm>
        <a:off x="10397306" y="3907075"/>
        <a:ext cx="1095523" cy="715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BF1FA-607E-4D66-878C-CA859B314FDA}">
      <dsp:nvSpPr>
        <dsp:cNvPr id="0" name=""/>
        <dsp:cNvSpPr/>
      </dsp:nvSpPr>
      <dsp:spPr>
        <a:xfrm>
          <a:off x="5393808" y="870434"/>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Performance Data</a:t>
          </a:r>
        </a:p>
      </dsp:txBody>
      <dsp:txXfrm>
        <a:off x="5416952" y="893578"/>
        <a:ext cx="1139019" cy="743917"/>
      </dsp:txXfrm>
    </dsp:sp>
    <dsp:sp modelId="{6BFF7690-447F-4426-9E14-521B8C344FAA}">
      <dsp:nvSpPr>
        <dsp:cNvPr id="0" name=""/>
        <dsp:cNvSpPr/>
      </dsp:nvSpPr>
      <dsp:spPr>
        <a:xfrm>
          <a:off x="2904662" y="1660640"/>
          <a:ext cx="3081800" cy="316082"/>
        </a:xfrm>
        <a:custGeom>
          <a:avLst/>
          <a:gdLst/>
          <a:ahLst/>
          <a:cxnLst/>
          <a:rect l="0" t="0" r="0" b="0"/>
          <a:pathLst>
            <a:path>
              <a:moveTo>
                <a:pt x="3081800" y="0"/>
              </a:moveTo>
              <a:lnTo>
                <a:pt x="3081800" y="158041"/>
              </a:lnTo>
              <a:lnTo>
                <a:pt x="0" y="158041"/>
              </a:lnTo>
              <a:lnTo>
                <a:pt x="0" y="316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656C4A-CCA4-472B-988D-A6DDA661745F}">
      <dsp:nvSpPr>
        <dsp:cNvPr id="0" name=""/>
        <dsp:cNvSpPr/>
      </dsp:nvSpPr>
      <dsp:spPr>
        <a:xfrm>
          <a:off x="2312008" y="1976722"/>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Secondary Level</a:t>
          </a:r>
        </a:p>
      </dsp:txBody>
      <dsp:txXfrm>
        <a:off x="2335152" y="1999866"/>
        <a:ext cx="1139019" cy="743917"/>
      </dsp:txXfrm>
    </dsp:sp>
    <dsp:sp modelId="{2356FF80-9793-42A6-93B7-C9A1CCF4E549}">
      <dsp:nvSpPr>
        <dsp:cNvPr id="0" name=""/>
        <dsp:cNvSpPr/>
      </dsp:nvSpPr>
      <dsp:spPr>
        <a:xfrm>
          <a:off x="2858942" y="2766927"/>
          <a:ext cx="91440" cy="316082"/>
        </a:xfrm>
        <a:custGeom>
          <a:avLst/>
          <a:gdLst/>
          <a:ahLst/>
          <a:cxnLst/>
          <a:rect l="0" t="0" r="0" b="0"/>
          <a:pathLst>
            <a:path>
              <a:moveTo>
                <a:pt x="45720" y="0"/>
              </a:moveTo>
              <a:lnTo>
                <a:pt x="4572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74ADF9-A473-4CB1-A206-1FA549D7952E}">
      <dsp:nvSpPr>
        <dsp:cNvPr id="0" name=""/>
        <dsp:cNvSpPr/>
      </dsp:nvSpPr>
      <dsp:spPr>
        <a:xfrm>
          <a:off x="2312008" y="3083009"/>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7+ Indicators</a:t>
          </a:r>
        </a:p>
      </dsp:txBody>
      <dsp:txXfrm>
        <a:off x="2335152" y="3106153"/>
        <a:ext cx="1139019" cy="743917"/>
      </dsp:txXfrm>
    </dsp:sp>
    <dsp:sp modelId="{990F9702-1F84-4B9A-BF0A-F35BE9807D9E}">
      <dsp:nvSpPr>
        <dsp:cNvPr id="0" name=""/>
        <dsp:cNvSpPr/>
      </dsp:nvSpPr>
      <dsp:spPr>
        <a:xfrm>
          <a:off x="593311" y="3873214"/>
          <a:ext cx="2311350" cy="316082"/>
        </a:xfrm>
        <a:custGeom>
          <a:avLst/>
          <a:gdLst/>
          <a:ahLst/>
          <a:cxnLst/>
          <a:rect l="0" t="0" r="0" b="0"/>
          <a:pathLst>
            <a:path>
              <a:moveTo>
                <a:pt x="2311350" y="0"/>
              </a:moveTo>
              <a:lnTo>
                <a:pt x="2311350" y="158041"/>
              </a:lnTo>
              <a:lnTo>
                <a:pt x="0" y="158041"/>
              </a:lnTo>
              <a:lnTo>
                <a:pt x="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56481-F827-4872-A05B-FBC794851C67}">
      <dsp:nvSpPr>
        <dsp:cNvPr id="0" name=""/>
        <dsp:cNvSpPr/>
      </dsp:nvSpPr>
      <dsp:spPr>
        <a:xfrm>
          <a:off x="657"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Gender</a:t>
          </a:r>
        </a:p>
      </dsp:txBody>
      <dsp:txXfrm>
        <a:off x="23801" y="4212440"/>
        <a:ext cx="1139019" cy="743917"/>
      </dsp:txXfrm>
    </dsp:sp>
    <dsp:sp modelId="{F0752BEE-63BA-4DED-A294-DB63467A8286}">
      <dsp:nvSpPr>
        <dsp:cNvPr id="0" name=""/>
        <dsp:cNvSpPr/>
      </dsp:nvSpPr>
      <dsp:spPr>
        <a:xfrm>
          <a:off x="2134211" y="3873214"/>
          <a:ext cx="770450" cy="316082"/>
        </a:xfrm>
        <a:custGeom>
          <a:avLst/>
          <a:gdLst/>
          <a:ahLst/>
          <a:cxnLst/>
          <a:rect l="0" t="0" r="0" b="0"/>
          <a:pathLst>
            <a:path>
              <a:moveTo>
                <a:pt x="770450" y="0"/>
              </a:moveTo>
              <a:lnTo>
                <a:pt x="770450" y="158041"/>
              </a:lnTo>
              <a:lnTo>
                <a:pt x="0" y="158041"/>
              </a:lnTo>
              <a:lnTo>
                <a:pt x="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39E902-80DA-4B18-99A7-EAF9C96B7EB1}">
      <dsp:nvSpPr>
        <dsp:cNvPr id="0" name=""/>
        <dsp:cNvSpPr/>
      </dsp:nvSpPr>
      <dsp:spPr>
        <a:xfrm>
          <a:off x="1541557"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Race/Ethnicity</a:t>
          </a:r>
        </a:p>
      </dsp:txBody>
      <dsp:txXfrm>
        <a:off x="1564701" y="4212440"/>
        <a:ext cx="1139019" cy="743917"/>
      </dsp:txXfrm>
    </dsp:sp>
    <dsp:sp modelId="{CCEF1222-1425-43E0-A41E-5AFA2F3B32EB}">
      <dsp:nvSpPr>
        <dsp:cNvPr id="0" name=""/>
        <dsp:cNvSpPr/>
      </dsp:nvSpPr>
      <dsp:spPr>
        <a:xfrm>
          <a:off x="2904662" y="3873214"/>
          <a:ext cx="770450" cy="316082"/>
        </a:xfrm>
        <a:custGeom>
          <a:avLst/>
          <a:gdLst/>
          <a:ahLst/>
          <a:cxnLst/>
          <a:rect l="0" t="0" r="0" b="0"/>
          <a:pathLst>
            <a:path>
              <a:moveTo>
                <a:pt x="0" y="0"/>
              </a:moveTo>
              <a:lnTo>
                <a:pt x="0" y="158041"/>
              </a:lnTo>
              <a:lnTo>
                <a:pt x="770450" y="158041"/>
              </a:lnTo>
              <a:lnTo>
                <a:pt x="77045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3C4A0B-D90B-46C5-A158-244D6A9248A5}">
      <dsp:nvSpPr>
        <dsp:cNvPr id="0" name=""/>
        <dsp:cNvSpPr/>
      </dsp:nvSpPr>
      <dsp:spPr>
        <a:xfrm>
          <a:off x="3082458"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Special Populations</a:t>
          </a:r>
        </a:p>
      </dsp:txBody>
      <dsp:txXfrm>
        <a:off x="3105602" y="4212440"/>
        <a:ext cx="1139019" cy="743917"/>
      </dsp:txXfrm>
    </dsp:sp>
    <dsp:sp modelId="{3ACC44ED-8D0E-48AE-95CC-8BA13E7FB88F}">
      <dsp:nvSpPr>
        <dsp:cNvPr id="0" name=""/>
        <dsp:cNvSpPr/>
      </dsp:nvSpPr>
      <dsp:spPr>
        <a:xfrm>
          <a:off x="2904662" y="3873214"/>
          <a:ext cx="2311350" cy="316082"/>
        </a:xfrm>
        <a:custGeom>
          <a:avLst/>
          <a:gdLst/>
          <a:ahLst/>
          <a:cxnLst/>
          <a:rect l="0" t="0" r="0" b="0"/>
          <a:pathLst>
            <a:path>
              <a:moveTo>
                <a:pt x="0" y="0"/>
              </a:moveTo>
              <a:lnTo>
                <a:pt x="0" y="158041"/>
              </a:lnTo>
              <a:lnTo>
                <a:pt x="2311350" y="158041"/>
              </a:lnTo>
              <a:lnTo>
                <a:pt x="231135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F37D2E-7DB7-4B12-B4D9-E48EE9F1364C}">
      <dsp:nvSpPr>
        <dsp:cNvPr id="0" name=""/>
        <dsp:cNvSpPr/>
      </dsp:nvSpPr>
      <dsp:spPr>
        <a:xfrm>
          <a:off x="4623358"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Career Clusters</a:t>
          </a:r>
        </a:p>
      </dsp:txBody>
      <dsp:txXfrm>
        <a:off x="4646502" y="4212440"/>
        <a:ext cx="1139019" cy="743917"/>
      </dsp:txXfrm>
    </dsp:sp>
    <dsp:sp modelId="{9367EE4E-F41F-42F7-AAEA-24F2554428C7}">
      <dsp:nvSpPr>
        <dsp:cNvPr id="0" name=""/>
        <dsp:cNvSpPr/>
      </dsp:nvSpPr>
      <dsp:spPr>
        <a:xfrm>
          <a:off x="5986462" y="1660640"/>
          <a:ext cx="3081800" cy="316082"/>
        </a:xfrm>
        <a:custGeom>
          <a:avLst/>
          <a:gdLst/>
          <a:ahLst/>
          <a:cxnLst/>
          <a:rect l="0" t="0" r="0" b="0"/>
          <a:pathLst>
            <a:path>
              <a:moveTo>
                <a:pt x="0" y="0"/>
              </a:moveTo>
              <a:lnTo>
                <a:pt x="0" y="158041"/>
              </a:lnTo>
              <a:lnTo>
                <a:pt x="3081800" y="158041"/>
              </a:lnTo>
              <a:lnTo>
                <a:pt x="3081800" y="316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97AE2B-055A-49AE-90B8-BD28C9064C8F}">
      <dsp:nvSpPr>
        <dsp:cNvPr id="0" name=""/>
        <dsp:cNvSpPr/>
      </dsp:nvSpPr>
      <dsp:spPr>
        <a:xfrm>
          <a:off x="8475609" y="1976722"/>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Postsecondary Level</a:t>
          </a:r>
        </a:p>
      </dsp:txBody>
      <dsp:txXfrm>
        <a:off x="8498753" y="1999866"/>
        <a:ext cx="1139019" cy="743917"/>
      </dsp:txXfrm>
    </dsp:sp>
    <dsp:sp modelId="{9555B66E-C6FD-4375-A43F-D04601FBD663}">
      <dsp:nvSpPr>
        <dsp:cNvPr id="0" name=""/>
        <dsp:cNvSpPr/>
      </dsp:nvSpPr>
      <dsp:spPr>
        <a:xfrm>
          <a:off x="9022542" y="2766927"/>
          <a:ext cx="91440" cy="316082"/>
        </a:xfrm>
        <a:custGeom>
          <a:avLst/>
          <a:gdLst/>
          <a:ahLst/>
          <a:cxnLst/>
          <a:rect l="0" t="0" r="0" b="0"/>
          <a:pathLst>
            <a:path>
              <a:moveTo>
                <a:pt x="45720" y="0"/>
              </a:moveTo>
              <a:lnTo>
                <a:pt x="4572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BDF983-D729-4F76-A1BC-1CABE4D37A0D}">
      <dsp:nvSpPr>
        <dsp:cNvPr id="0" name=""/>
        <dsp:cNvSpPr/>
      </dsp:nvSpPr>
      <dsp:spPr>
        <a:xfrm>
          <a:off x="8475609" y="3083009"/>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3 Indicators</a:t>
          </a:r>
        </a:p>
      </dsp:txBody>
      <dsp:txXfrm>
        <a:off x="8498753" y="3106153"/>
        <a:ext cx="1139019" cy="743917"/>
      </dsp:txXfrm>
    </dsp:sp>
    <dsp:sp modelId="{C535884C-7415-4354-BAEB-E5F2908E4F35}">
      <dsp:nvSpPr>
        <dsp:cNvPr id="0" name=""/>
        <dsp:cNvSpPr/>
      </dsp:nvSpPr>
      <dsp:spPr>
        <a:xfrm>
          <a:off x="6756912" y="3873214"/>
          <a:ext cx="2311350" cy="316082"/>
        </a:xfrm>
        <a:custGeom>
          <a:avLst/>
          <a:gdLst/>
          <a:ahLst/>
          <a:cxnLst/>
          <a:rect l="0" t="0" r="0" b="0"/>
          <a:pathLst>
            <a:path>
              <a:moveTo>
                <a:pt x="2311350" y="0"/>
              </a:moveTo>
              <a:lnTo>
                <a:pt x="2311350" y="158041"/>
              </a:lnTo>
              <a:lnTo>
                <a:pt x="0" y="158041"/>
              </a:lnTo>
              <a:lnTo>
                <a:pt x="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DB8D0-2070-4DED-B585-393FD5214092}">
      <dsp:nvSpPr>
        <dsp:cNvPr id="0" name=""/>
        <dsp:cNvSpPr/>
      </dsp:nvSpPr>
      <dsp:spPr>
        <a:xfrm>
          <a:off x="6164258"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Gender</a:t>
          </a:r>
        </a:p>
      </dsp:txBody>
      <dsp:txXfrm>
        <a:off x="6187402" y="4212440"/>
        <a:ext cx="1139019" cy="743917"/>
      </dsp:txXfrm>
    </dsp:sp>
    <dsp:sp modelId="{168F386C-94EA-4B45-AA49-F4CFBA40EB09}">
      <dsp:nvSpPr>
        <dsp:cNvPr id="0" name=""/>
        <dsp:cNvSpPr/>
      </dsp:nvSpPr>
      <dsp:spPr>
        <a:xfrm>
          <a:off x="8297812" y="3873214"/>
          <a:ext cx="770450" cy="316082"/>
        </a:xfrm>
        <a:custGeom>
          <a:avLst/>
          <a:gdLst/>
          <a:ahLst/>
          <a:cxnLst/>
          <a:rect l="0" t="0" r="0" b="0"/>
          <a:pathLst>
            <a:path>
              <a:moveTo>
                <a:pt x="770450" y="0"/>
              </a:moveTo>
              <a:lnTo>
                <a:pt x="770450" y="158041"/>
              </a:lnTo>
              <a:lnTo>
                <a:pt x="0" y="158041"/>
              </a:lnTo>
              <a:lnTo>
                <a:pt x="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20397-C565-43DA-B556-A72DE0A08827}">
      <dsp:nvSpPr>
        <dsp:cNvPr id="0" name=""/>
        <dsp:cNvSpPr/>
      </dsp:nvSpPr>
      <dsp:spPr>
        <a:xfrm>
          <a:off x="7705158"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Race/Ethnicity</a:t>
          </a:r>
        </a:p>
      </dsp:txBody>
      <dsp:txXfrm>
        <a:off x="7728302" y="4212440"/>
        <a:ext cx="1139019" cy="743917"/>
      </dsp:txXfrm>
    </dsp:sp>
    <dsp:sp modelId="{3A79ADA6-DB94-4E27-9FCF-901DB577FE45}">
      <dsp:nvSpPr>
        <dsp:cNvPr id="0" name=""/>
        <dsp:cNvSpPr/>
      </dsp:nvSpPr>
      <dsp:spPr>
        <a:xfrm>
          <a:off x="9068262" y="3873214"/>
          <a:ext cx="770450" cy="316082"/>
        </a:xfrm>
        <a:custGeom>
          <a:avLst/>
          <a:gdLst/>
          <a:ahLst/>
          <a:cxnLst/>
          <a:rect l="0" t="0" r="0" b="0"/>
          <a:pathLst>
            <a:path>
              <a:moveTo>
                <a:pt x="0" y="0"/>
              </a:moveTo>
              <a:lnTo>
                <a:pt x="0" y="158041"/>
              </a:lnTo>
              <a:lnTo>
                <a:pt x="770450" y="158041"/>
              </a:lnTo>
              <a:lnTo>
                <a:pt x="77045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8F2DD-3E6E-43A7-BDE7-CC44500DF50B}">
      <dsp:nvSpPr>
        <dsp:cNvPr id="0" name=""/>
        <dsp:cNvSpPr/>
      </dsp:nvSpPr>
      <dsp:spPr>
        <a:xfrm>
          <a:off x="9246059"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Special Populations</a:t>
          </a:r>
        </a:p>
      </dsp:txBody>
      <dsp:txXfrm>
        <a:off x="9269203" y="4212440"/>
        <a:ext cx="1139019" cy="743917"/>
      </dsp:txXfrm>
    </dsp:sp>
    <dsp:sp modelId="{AD9B94B0-604D-4552-8909-116E835F2583}">
      <dsp:nvSpPr>
        <dsp:cNvPr id="0" name=""/>
        <dsp:cNvSpPr/>
      </dsp:nvSpPr>
      <dsp:spPr>
        <a:xfrm>
          <a:off x="9068262" y="3873214"/>
          <a:ext cx="2311350" cy="316082"/>
        </a:xfrm>
        <a:custGeom>
          <a:avLst/>
          <a:gdLst/>
          <a:ahLst/>
          <a:cxnLst/>
          <a:rect l="0" t="0" r="0" b="0"/>
          <a:pathLst>
            <a:path>
              <a:moveTo>
                <a:pt x="0" y="0"/>
              </a:moveTo>
              <a:lnTo>
                <a:pt x="0" y="158041"/>
              </a:lnTo>
              <a:lnTo>
                <a:pt x="2311350" y="158041"/>
              </a:lnTo>
              <a:lnTo>
                <a:pt x="2311350" y="316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6BE46-46F4-46FE-9624-C29CE4252D8B}">
      <dsp:nvSpPr>
        <dsp:cNvPr id="0" name=""/>
        <dsp:cNvSpPr/>
      </dsp:nvSpPr>
      <dsp:spPr>
        <a:xfrm>
          <a:off x="10786959" y="4189296"/>
          <a:ext cx="1185307" cy="7902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Career Clusters</a:t>
          </a:r>
        </a:p>
      </dsp:txBody>
      <dsp:txXfrm>
        <a:off x="10810103" y="4212440"/>
        <a:ext cx="1139019" cy="743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7ADDE-A0E5-4E32-84E2-47E42C99962E}">
      <dsp:nvSpPr>
        <dsp:cNvPr id="0" name=""/>
        <dsp:cNvSpPr/>
      </dsp:nvSpPr>
      <dsp:spPr>
        <a:xfrm>
          <a:off x="2381" y="602191"/>
          <a:ext cx="1889124" cy="1133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Alignment with the Law</a:t>
          </a:r>
        </a:p>
      </dsp:txBody>
      <dsp:txXfrm>
        <a:off x="2381" y="602191"/>
        <a:ext cx="1889124" cy="1133475"/>
      </dsp:txXfrm>
    </dsp:sp>
    <dsp:sp modelId="{B4C16DB0-AB14-4AF5-8186-89F86D77C788}">
      <dsp:nvSpPr>
        <dsp:cNvPr id="0" name=""/>
        <dsp:cNvSpPr/>
      </dsp:nvSpPr>
      <dsp:spPr>
        <a:xfrm>
          <a:off x="2080418" y="602191"/>
          <a:ext cx="1889124" cy="1133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Promote Consistency in Reporting</a:t>
          </a:r>
        </a:p>
      </dsp:txBody>
      <dsp:txXfrm>
        <a:off x="2080418" y="602191"/>
        <a:ext cx="1889124" cy="1133475"/>
      </dsp:txXfrm>
    </dsp:sp>
    <dsp:sp modelId="{F730F6B4-6DAE-4B13-86A2-45691E6DFD9B}">
      <dsp:nvSpPr>
        <dsp:cNvPr id="0" name=""/>
        <dsp:cNvSpPr/>
      </dsp:nvSpPr>
      <dsp:spPr>
        <a:xfrm>
          <a:off x="4158456" y="602191"/>
          <a:ext cx="1889124" cy="1133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Fill Information Gaps</a:t>
          </a:r>
        </a:p>
      </dsp:txBody>
      <dsp:txXfrm>
        <a:off x="4158456" y="602191"/>
        <a:ext cx="1889124" cy="1133475"/>
      </dsp:txXfrm>
    </dsp:sp>
    <dsp:sp modelId="{FFF5FDFD-342F-4510-B472-73075AEE04DD}">
      <dsp:nvSpPr>
        <dsp:cNvPr id="0" name=""/>
        <dsp:cNvSpPr/>
      </dsp:nvSpPr>
      <dsp:spPr>
        <a:xfrm>
          <a:off x="6236493" y="602191"/>
          <a:ext cx="1889124" cy="11334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Inform if Future Rulemaking is Appropriate</a:t>
          </a:r>
        </a:p>
      </dsp:txBody>
      <dsp:txXfrm>
        <a:off x="6236493" y="602191"/>
        <a:ext cx="1889124" cy="1133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33BDC-B34C-405B-8D01-3C3843C84B67}">
      <dsp:nvSpPr>
        <dsp:cNvPr id="0" name=""/>
        <dsp:cNvSpPr/>
      </dsp:nvSpPr>
      <dsp:spPr>
        <a:xfrm>
          <a:off x="1386983" y="3022"/>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ysClr val="window" lastClr="FFFFFF"/>
              </a:solidFill>
              <a:latin typeface="Verdana"/>
              <a:ea typeface="+mn-ea"/>
              <a:cs typeface="+mn-cs"/>
            </a:rPr>
            <a:t>1. Promote measurement of indicators that is consistent with the law</a:t>
          </a:r>
        </a:p>
      </dsp:txBody>
      <dsp:txXfrm>
        <a:off x="1386983" y="3022"/>
        <a:ext cx="3342533" cy="2005519"/>
      </dsp:txXfrm>
    </dsp:sp>
    <dsp:sp modelId="{B7D7C1C7-AA8F-4C45-B9B8-3D74D7D23504}">
      <dsp:nvSpPr>
        <dsp:cNvPr id="0" name=""/>
        <dsp:cNvSpPr/>
      </dsp:nvSpPr>
      <dsp:spPr>
        <a:xfrm>
          <a:off x="5063770" y="3022"/>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ysClr val="window" lastClr="FFFFFF"/>
              </a:solidFill>
              <a:latin typeface="Verdana"/>
              <a:ea typeface="+mn-ea"/>
              <a:cs typeface="+mn-cs"/>
            </a:rPr>
            <a:t>2. Limit the collection of potentially duplicative information</a:t>
          </a:r>
        </a:p>
      </dsp:txBody>
      <dsp:txXfrm>
        <a:off x="5063770" y="3022"/>
        <a:ext cx="3342533" cy="2005519"/>
      </dsp:txXfrm>
    </dsp:sp>
    <dsp:sp modelId="{9261D9C1-1E2F-4170-B2EB-45E898A159C9}">
      <dsp:nvSpPr>
        <dsp:cNvPr id="0" name=""/>
        <dsp:cNvSpPr/>
      </dsp:nvSpPr>
      <dsp:spPr>
        <a:xfrm>
          <a:off x="1386983" y="2342795"/>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ysClr val="window" lastClr="FFFFFF"/>
              </a:solidFill>
              <a:latin typeface="Verdana"/>
              <a:ea typeface="+mn-ea"/>
              <a:cs typeface="+mn-cs"/>
            </a:rPr>
            <a:t>3. Improve the accuracy and completeness of data on post-program outcomes</a:t>
          </a:r>
        </a:p>
      </dsp:txBody>
      <dsp:txXfrm>
        <a:off x="1386983" y="2342795"/>
        <a:ext cx="3342533" cy="2005519"/>
      </dsp:txXfrm>
    </dsp:sp>
    <dsp:sp modelId="{A463B1DD-F19C-431E-879A-7026D102268E}">
      <dsp:nvSpPr>
        <dsp:cNvPr id="0" name=""/>
        <dsp:cNvSpPr/>
      </dsp:nvSpPr>
      <dsp:spPr>
        <a:xfrm>
          <a:off x="5063770" y="2342795"/>
          <a:ext cx="3342533" cy="2005519"/>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ysClr val="window" lastClr="FFFFFF"/>
              </a:solidFill>
              <a:latin typeface="Verdana"/>
              <a:ea typeface="+mn-ea"/>
              <a:cs typeface="+mn-cs"/>
            </a:rPr>
            <a:t>4. Improve the consistency of State data</a:t>
          </a:r>
        </a:p>
      </dsp:txBody>
      <dsp:txXfrm>
        <a:off x="5063770" y="2342795"/>
        <a:ext cx="3342533" cy="2005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1F219-E4B3-4E30-A2D3-D7F151384D9A}">
      <dsp:nvSpPr>
        <dsp:cNvPr id="0" name=""/>
        <dsp:cNvSpPr/>
      </dsp:nvSpPr>
      <dsp:spPr>
        <a:xfrm>
          <a:off x="0" y="141601"/>
          <a:ext cx="11792606" cy="1238400"/>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w="12700" cap="flat" cmpd="sng" algn="ctr">
          <a:solidFill>
            <a:srgbClr val="2D8700">
              <a:hueOff val="0"/>
              <a:satOff val="0"/>
              <a:lumOff val="0"/>
              <a:alphaOff val="0"/>
            </a:srgbClr>
          </a:solidFill>
          <a:prstDash val="solid"/>
          <a:miter lim="800000"/>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ysClr val="window" lastClr="FFFFFF"/>
              </a:solidFill>
              <a:latin typeface="Verdana"/>
              <a:ea typeface="+mn-ea"/>
              <a:cs typeface="+mn-cs"/>
            </a:rPr>
            <a:t>3. Improve Accuracy and Completeness</a:t>
          </a:r>
        </a:p>
      </dsp:txBody>
      <dsp:txXfrm>
        <a:off x="0" y="141601"/>
        <a:ext cx="11792606" cy="1238400"/>
      </dsp:txXfrm>
    </dsp:sp>
    <dsp:sp modelId="{3F209511-F2C3-4953-B72F-7423999C688B}">
      <dsp:nvSpPr>
        <dsp:cNvPr id="0" name=""/>
        <dsp:cNvSpPr/>
      </dsp:nvSpPr>
      <dsp:spPr>
        <a:xfrm>
          <a:off x="0" y="1380001"/>
          <a:ext cx="11792606" cy="3009892"/>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miter lim="800000"/>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a:lnSpc>
              <a:spcPct val="90000"/>
            </a:lnSpc>
            <a:spcBef>
              <a:spcPct val="0"/>
            </a:spcBef>
            <a:spcAft>
              <a:spcPct val="15000"/>
            </a:spcAft>
            <a:buChar char="•"/>
          </a:pPr>
          <a:r>
            <a:rPr lang="en-US" sz="4300" kern="1200" dirty="0">
              <a:solidFill>
                <a:sysClr val="windowText" lastClr="000000">
                  <a:hueOff val="0"/>
                  <a:satOff val="0"/>
                  <a:lumOff val="0"/>
                  <a:alphaOff val="0"/>
                </a:sysClr>
              </a:solidFill>
              <a:latin typeface="Verdana"/>
              <a:ea typeface="+mn-ea"/>
              <a:cs typeface="+mn-cs"/>
            </a:rPr>
            <a:t>Give States 16 months (i.e., an additional program year) to gather data on post-program outcomes of CTE concentrators</a:t>
          </a:r>
        </a:p>
      </dsp:txBody>
      <dsp:txXfrm>
        <a:off x="0" y="1380001"/>
        <a:ext cx="11792606" cy="3009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A2231-3347-491F-B16C-77C3C404A595}">
      <dsp:nvSpPr>
        <dsp:cNvPr id="0" name=""/>
        <dsp:cNvSpPr/>
      </dsp:nvSpPr>
      <dsp:spPr>
        <a:xfrm>
          <a:off x="0" y="10327"/>
          <a:ext cx="11792606" cy="1496830"/>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w="12700" cap="flat" cmpd="sng" algn="ctr">
          <a:solidFill>
            <a:srgbClr val="2D8700">
              <a:hueOff val="0"/>
              <a:satOff val="0"/>
              <a:lumOff val="0"/>
              <a:alphaOff val="0"/>
            </a:srgbClr>
          </a:solidFill>
          <a:prstDash val="solid"/>
          <a:miter lim="800000"/>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ysClr val="window" lastClr="FFFFFF"/>
              </a:solidFill>
              <a:latin typeface="Verdana"/>
              <a:ea typeface="+mn-ea"/>
              <a:cs typeface="+mn-cs"/>
            </a:rPr>
            <a:t>1. Consistency with Law and </a:t>
          </a:r>
        </a:p>
        <a:p>
          <a:pPr marL="0" lvl="0" indent="0" algn="ctr" defTabSz="1600200">
            <a:lnSpc>
              <a:spcPct val="90000"/>
            </a:lnSpc>
            <a:spcBef>
              <a:spcPct val="0"/>
            </a:spcBef>
            <a:spcAft>
              <a:spcPct val="35000"/>
            </a:spcAft>
            <a:buNone/>
          </a:pPr>
          <a:r>
            <a:rPr lang="en-US" sz="3600" kern="1200" dirty="0">
              <a:solidFill>
                <a:sysClr val="window" lastClr="FFFFFF"/>
              </a:solidFill>
              <a:latin typeface="Verdana"/>
              <a:ea typeface="+mn-ea"/>
              <a:cs typeface="+mn-cs"/>
            </a:rPr>
            <a:t>4. Improve Consistency of State Data</a:t>
          </a:r>
        </a:p>
      </dsp:txBody>
      <dsp:txXfrm>
        <a:off x="0" y="10327"/>
        <a:ext cx="11792606" cy="1496830"/>
      </dsp:txXfrm>
    </dsp:sp>
    <dsp:sp modelId="{6505B675-3D4B-414A-B56B-2533ABCCB896}">
      <dsp:nvSpPr>
        <dsp:cNvPr id="0" name=""/>
        <dsp:cNvSpPr/>
      </dsp:nvSpPr>
      <dsp:spPr>
        <a:xfrm>
          <a:off x="0" y="1507157"/>
          <a:ext cx="11792606" cy="3014010"/>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miter lim="800000"/>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solidFill>
                <a:sysClr val="windowText" lastClr="000000">
                  <a:hueOff val="0"/>
                  <a:satOff val="0"/>
                  <a:lumOff val="0"/>
                  <a:alphaOff val="0"/>
                </a:sysClr>
              </a:solidFill>
              <a:latin typeface="Verdana"/>
              <a:ea typeface="+mn-ea"/>
              <a:cs typeface="+mn-cs"/>
            </a:rPr>
            <a:t>Specify that the denominator include CTE concentrators at the postsecondary level enrolled in the reporting year who completed a CTE program during the previous reporting year</a:t>
          </a:r>
        </a:p>
      </dsp:txBody>
      <dsp:txXfrm>
        <a:off x="0" y="1507157"/>
        <a:ext cx="11792606" cy="3014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A2231-3347-491F-B16C-77C3C404A595}">
      <dsp:nvSpPr>
        <dsp:cNvPr id="0" name=""/>
        <dsp:cNvSpPr/>
      </dsp:nvSpPr>
      <dsp:spPr>
        <a:xfrm>
          <a:off x="0" y="16467"/>
          <a:ext cx="11792606" cy="633600"/>
        </a:xfrm>
        <a:prstGeom prst="rect">
          <a:avLst/>
        </a:prstGeom>
        <a:gradFill rotWithShape="0">
          <a:gsLst>
            <a:gs pos="0">
              <a:srgbClr val="2D8700">
                <a:hueOff val="0"/>
                <a:satOff val="0"/>
                <a:lumOff val="0"/>
                <a:alphaOff val="0"/>
                <a:tint val="97000"/>
                <a:satMod val="115000"/>
                <a:lumMod val="114000"/>
              </a:srgbClr>
            </a:gs>
            <a:gs pos="60000">
              <a:srgbClr val="2D8700">
                <a:hueOff val="0"/>
                <a:satOff val="0"/>
                <a:lumOff val="0"/>
                <a:alphaOff val="0"/>
                <a:tint val="100000"/>
                <a:shade val="96000"/>
                <a:satMod val="100000"/>
                <a:lumMod val="108000"/>
              </a:srgbClr>
            </a:gs>
            <a:gs pos="100000">
              <a:srgbClr val="2D8700">
                <a:hueOff val="0"/>
                <a:satOff val="0"/>
                <a:lumOff val="0"/>
                <a:alphaOff val="0"/>
                <a:shade val="91000"/>
                <a:satMod val="100000"/>
              </a:srgbClr>
            </a:gs>
          </a:gsLst>
          <a:lin ang="5400000" scaled="0"/>
        </a:gradFill>
        <a:ln w="12700" cap="flat" cmpd="sng" algn="ctr">
          <a:solidFill>
            <a:srgbClr val="2D8700">
              <a:hueOff val="0"/>
              <a:satOff val="0"/>
              <a:lumOff val="0"/>
              <a:alphaOff val="0"/>
            </a:srgbClr>
          </a:solidFill>
          <a:prstDash val="solid"/>
          <a:miter lim="800000"/>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Verdana"/>
              <a:ea typeface="+mn-ea"/>
              <a:cs typeface="+mn-cs"/>
            </a:rPr>
            <a:t>4. Improve Consistency of State Data</a:t>
          </a:r>
        </a:p>
      </dsp:txBody>
      <dsp:txXfrm>
        <a:off x="0" y="16467"/>
        <a:ext cx="11792606" cy="633600"/>
      </dsp:txXfrm>
    </dsp:sp>
    <dsp:sp modelId="{6505B675-3D4B-414A-B56B-2533ABCCB896}">
      <dsp:nvSpPr>
        <dsp:cNvPr id="0" name=""/>
        <dsp:cNvSpPr/>
      </dsp:nvSpPr>
      <dsp:spPr>
        <a:xfrm>
          <a:off x="0" y="650067"/>
          <a:ext cx="11792606" cy="3864960"/>
        </a:xfrm>
        <a:prstGeom prst="rect">
          <a:avLst/>
        </a:prstGeom>
        <a:solidFill>
          <a:srgbClr val="2D8700">
            <a:alpha val="90000"/>
            <a:tint val="40000"/>
            <a:hueOff val="0"/>
            <a:satOff val="0"/>
            <a:lumOff val="0"/>
            <a:alphaOff val="0"/>
          </a:srgbClr>
        </a:solidFill>
        <a:ln w="12700" cap="flat" cmpd="sng" algn="ctr">
          <a:solidFill>
            <a:srgbClr val="2D8700">
              <a:alpha val="90000"/>
              <a:tint val="40000"/>
              <a:hueOff val="0"/>
              <a:satOff val="0"/>
              <a:lumOff val="0"/>
              <a:alphaOff val="0"/>
            </a:srgbClr>
          </a:solidFill>
          <a:prstDash val="solid"/>
          <a:miter lim="800000"/>
        </a:ln>
        <a:effectLst>
          <a:outerShdw blurRad="50800" dist="31750" dir="5400000" sy="98000" rotWithShape="0">
            <a:srgbClr val="000000">
              <a:alpha val="47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ysClr val="windowText" lastClr="000000">
                  <a:hueOff val="0"/>
                  <a:satOff val="0"/>
                  <a:lumOff val="0"/>
                  <a:alphaOff val="0"/>
                </a:sysClr>
              </a:solidFill>
              <a:latin typeface="Verdana"/>
              <a:ea typeface="+mn-ea"/>
              <a:cs typeface="+mn-cs"/>
            </a:rPr>
            <a:t>Specify that denominator is the number of CTE concentrators who are concentrating their studies in a CTE program/program of study that leads to a non-traditional field, not all CTE concentrators.</a:t>
          </a:r>
        </a:p>
        <a:p>
          <a:pPr marL="228600" lvl="1" indent="-228600" algn="l" defTabSz="977900">
            <a:lnSpc>
              <a:spcPct val="90000"/>
            </a:lnSpc>
            <a:spcBef>
              <a:spcPct val="0"/>
            </a:spcBef>
            <a:spcAft>
              <a:spcPct val="15000"/>
            </a:spcAft>
            <a:buChar char="•"/>
          </a:pPr>
          <a:r>
            <a:rPr lang="en-US" sz="2200" kern="1200" dirty="0">
              <a:solidFill>
                <a:sysClr val="windowText" lastClr="000000">
                  <a:hueOff val="0"/>
                  <a:satOff val="0"/>
                  <a:lumOff val="0"/>
                  <a:alphaOff val="0"/>
                </a:sysClr>
              </a:solidFill>
              <a:latin typeface="Verdana"/>
              <a:ea typeface="+mn-ea"/>
              <a:cs typeface="+mn-cs"/>
            </a:rPr>
            <a:t>Specify that students in the numerator/denominator are those CTE concentrators who are concentrating their studies in a CTE program/program of study that leads to non-traditional fields.</a:t>
          </a:r>
        </a:p>
        <a:p>
          <a:pPr marL="228600" lvl="1" indent="-228600" algn="l" defTabSz="977900">
            <a:lnSpc>
              <a:spcPct val="90000"/>
            </a:lnSpc>
            <a:spcBef>
              <a:spcPct val="0"/>
            </a:spcBef>
            <a:spcAft>
              <a:spcPct val="15000"/>
            </a:spcAft>
            <a:buChar char="•"/>
          </a:pPr>
          <a:r>
            <a:rPr lang="en-US" sz="2200" kern="1200" dirty="0">
              <a:solidFill>
                <a:sysClr val="windowText" lastClr="000000">
                  <a:hueOff val="0"/>
                  <a:satOff val="0"/>
                  <a:lumOff val="0"/>
                  <a:alphaOff val="0"/>
                </a:sysClr>
              </a:solidFill>
              <a:latin typeface="Verdana"/>
              <a:ea typeface="+mn-ea"/>
              <a:cs typeface="+mn-cs"/>
            </a:rPr>
            <a:t>Specify that the numerator is the number of CTE concentrators from the minority gender in CTE programs leading to non-traditional fields.</a:t>
          </a:r>
        </a:p>
        <a:p>
          <a:pPr marL="228600" lvl="1" indent="-228600" algn="l" defTabSz="977900">
            <a:lnSpc>
              <a:spcPct val="90000"/>
            </a:lnSpc>
            <a:spcBef>
              <a:spcPct val="0"/>
            </a:spcBef>
            <a:spcAft>
              <a:spcPct val="15000"/>
            </a:spcAft>
            <a:buChar char="•"/>
          </a:pPr>
          <a:r>
            <a:rPr lang="en-US" sz="2200" kern="1200" dirty="0">
              <a:solidFill>
                <a:sysClr val="windowText" lastClr="000000">
                  <a:hueOff val="0"/>
                  <a:satOff val="0"/>
                  <a:lumOff val="0"/>
                  <a:alphaOff val="0"/>
                </a:sysClr>
              </a:solidFill>
              <a:latin typeface="Verdana"/>
              <a:ea typeface="+mn-ea"/>
              <a:cs typeface="+mn-cs"/>
            </a:rPr>
            <a:t>Specify that CTE concentrators from the minority gender in CTE programs that lead to non-traditional fields are included in the numerator in the reporting year in which they meet these criteria</a:t>
          </a:r>
        </a:p>
      </dsp:txBody>
      <dsp:txXfrm>
        <a:off x="0" y="650067"/>
        <a:ext cx="11792606" cy="38649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55A0D-853A-4353-843D-DF1692CEE590}"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F2B81-5872-4DA5-9C75-A6BAB74BBA40}" type="slidenum">
              <a:rPr lang="en-US" smtClean="0"/>
              <a:t>‹#›</a:t>
            </a:fld>
            <a:endParaRPr lang="en-US"/>
          </a:p>
        </p:txBody>
      </p:sp>
    </p:spTree>
    <p:extLst>
      <p:ext uri="{BB962C8B-B14F-4D97-AF65-F5344CB8AC3E}">
        <p14:creationId xmlns:p14="http://schemas.microsoft.com/office/powerpoint/2010/main" val="376970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a:t>
            </a:fld>
            <a:endParaRPr lang="en-US"/>
          </a:p>
        </p:txBody>
      </p:sp>
    </p:spTree>
    <p:extLst>
      <p:ext uri="{BB962C8B-B14F-4D97-AF65-F5344CB8AC3E}">
        <p14:creationId xmlns:p14="http://schemas.microsoft.com/office/powerpoint/2010/main" val="274220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10</a:t>
            </a:fld>
            <a:endParaRPr lang="en-US"/>
          </a:p>
        </p:txBody>
      </p:sp>
    </p:spTree>
    <p:extLst>
      <p:ext uri="{BB962C8B-B14F-4D97-AF65-F5344CB8AC3E}">
        <p14:creationId xmlns:p14="http://schemas.microsoft.com/office/powerpoint/2010/main" val="197372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11</a:t>
            </a:fld>
            <a:endParaRPr lang="en-US"/>
          </a:p>
        </p:txBody>
      </p:sp>
    </p:spTree>
    <p:extLst>
      <p:ext uri="{BB962C8B-B14F-4D97-AF65-F5344CB8AC3E}">
        <p14:creationId xmlns:p14="http://schemas.microsoft.com/office/powerpoint/2010/main" val="111999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12</a:t>
            </a:fld>
            <a:endParaRPr lang="en-US"/>
          </a:p>
        </p:txBody>
      </p:sp>
    </p:spTree>
    <p:extLst>
      <p:ext uri="{BB962C8B-B14F-4D97-AF65-F5344CB8AC3E}">
        <p14:creationId xmlns:p14="http://schemas.microsoft.com/office/powerpoint/2010/main" val="178823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13</a:t>
            </a:fld>
            <a:endParaRPr lang="en-US"/>
          </a:p>
        </p:txBody>
      </p:sp>
    </p:spTree>
    <p:extLst>
      <p:ext uri="{BB962C8B-B14F-4D97-AF65-F5344CB8AC3E}">
        <p14:creationId xmlns:p14="http://schemas.microsoft.com/office/powerpoint/2010/main" val="320598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14</a:t>
            </a:fld>
            <a:endParaRPr lang="en-US"/>
          </a:p>
        </p:txBody>
      </p:sp>
    </p:spTree>
    <p:extLst>
      <p:ext uri="{BB962C8B-B14F-4D97-AF65-F5344CB8AC3E}">
        <p14:creationId xmlns:p14="http://schemas.microsoft.com/office/powerpoint/2010/main" val="185693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15</a:t>
            </a:fld>
            <a:endParaRPr lang="en-US"/>
          </a:p>
        </p:txBody>
      </p:sp>
    </p:spTree>
    <p:extLst>
      <p:ext uri="{BB962C8B-B14F-4D97-AF65-F5344CB8AC3E}">
        <p14:creationId xmlns:p14="http://schemas.microsoft.com/office/powerpoint/2010/main" val="316693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16</a:t>
            </a:fld>
            <a:endParaRPr lang="en-US"/>
          </a:p>
        </p:txBody>
      </p:sp>
    </p:spTree>
    <p:extLst>
      <p:ext uri="{BB962C8B-B14F-4D97-AF65-F5344CB8AC3E}">
        <p14:creationId xmlns:p14="http://schemas.microsoft.com/office/powerpoint/2010/main" val="1993087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17</a:t>
            </a:fld>
            <a:endParaRPr lang="en-US"/>
          </a:p>
        </p:txBody>
      </p:sp>
    </p:spTree>
    <p:extLst>
      <p:ext uri="{BB962C8B-B14F-4D97-AF65-F5344CB8AC3E}">
        <p14:creationId xmlns:p14="http://schemas.microsoft.com/office/powerpoint/2010/main" val="354946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F7F2B81-5872-4DA5-9C75-A6BAB74BBA40}" type="slidenum">
              <a:rPr lang="en-US" smtClean="0"/>
              <a:t>18</a:t>
            </a:fld>
            <a:endParaRPr lang="en-US"/>
          </a:p>
        </p:txBody>
      </p:sp>
    </p:spTree>
    <p:extLst>
      <p:ext uri="{BB962C8B-B14F-4D97-AF65-F5344CB8AC3E}">
        <p14:creationId xmlns:p14="http://schemas.microsoft.com/office/powerpoint/2010/main" val="56776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19</a:t>
            </a:fld>
            <a:endParaRPr lang="en-US"/>
          </a:p>
        </p:txBody>
      </p:sp>
    </p:spTree>
    <p:extLst>
      <p:ext uri="{BB962C8B-B14F-4D97-AF65-F5344CB8AC3E}">
        <p14:creationId xmlns:p14="http://schemas.microsoft.com/office/powerpoint/2010/main" val="42835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2</a:t>
            </a:fld>
            <a:endParaRPr lang="en-US"/>
          </a:p>
        </p:txBody>
      </p:sp>
    </p:spTree>
    <p:extLst>
      <p:ext uri="{BB962C8B-B14F-4D97-AF65-F5344CB8AC3E}">
        <p14:creationId xmlns:p14="http://schemas.microsoft.com/office/powerpoint/2010/main" val="3174897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20</a:t>
            </a:fld>
            <a:endParaRPr lang="en-US"/>
          </a:p>
        </p:txBody>
      </p:sp>
    </p:spTree>
    <p:extLst>
      <p:ext uri="{BB962C8B-B14F-4D97-AF65-F5344CB8AC3E}">
        <p14:creationId xmlns:p14="http://schemas.microsoft.com/office/powerpoint/2010/main" val="393597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21</a:t>
            </a:fld>
            <a:endParaRPr lang="en-US"/>
          </a:p>
        </p:txBody>
      </p:sp>
    </p:spTree>
    <p:extLst>
      <p:ext uri="{BB962C8B-B14F-4D97-AF65-F5344CB8AC3E}">
        <p14:creationId xmlns:p14="http://schemas.microsoft.com/office/powerpoint/2010/main" val="88485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22</a:t>
            </a:fld>
            <a:endParaRPr lang="en-US"/>
          </a:p>
        </p:txBody>
      </p:sp>
    </p:spTree>
    <p:extLst>
      <p:ext uri="{BB962C8B-B14F-4D97-AF65-F5344CB8AC3E}">
        <p14:creationId xmlns:p14="http://schemas.microsoft.com/office/powerpoint/2010/main" val="2918716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23</a:t>
            </a:fld>
            <a:endParaRPr lang="en-US"/>
          </a:p>
        </p:txBody>
      </p:sp>
    </p:spTree>
    <p:extLst>
      <p:ext uri="{BB962C8B-B14F-4D97-AF65-F5344CB8AC3E}">
        <p14:creationId xmlns:p14="http://schemas.microsoft.com/office/powerpoint/2010/main" val="2214180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get involved and to spread the word - I want to highlight some valuable resources that are available to you.</a:t>
            </a:r>
          </a:p>
          <a:p>
            <a:endParaRPr lang="en-US" dirty="0"/>
          </a:p>
          <a:p>
            <a:endParaRPr lang="en-US" dirty="0"/>
          </a:p>
          <a:p>
            <a:r>
              <a:rPr lang="en-US" dirty="0"/>
              <a:t>Our website - the  Perkins Collaborative Resource Network (PCRN) is full of valuable information, resources, and opportunities for engagement - but there are two particular components to highlight today.</a:t>
            </a:r>
          </a:p>
          <a:p>
            <a:endParaRPr lang="en-US" dirty="0"/>
          </a:p>
          <a:p>
            <a:r>
              <a:rPr lang="en-US" dirty="0"/>
              <a:t>First is the State Profiles and National Summary.  Each State has a profile that summarizes its most recently submitted Perkins budget, career cluster enrollment, CTE participation rates, and performance data for CTE concentrators. The public has access to robust and dynamic data dashboards that allow for deep analysis of CTE enrollment and performance data at the national and State level and this data can be disaggregated by all special </a:t>
            </a:r>
            <a:r>
              <a:rPr lang="en-US" dirty="0" err="1"/>
              <a:t>popualtions</a:t>
            </a:r>
            <a:r>
              <a:rPr lang="en-US" dirty="0"/>
              <a:t> of students.   </a:t>
            </a:r>
          </a:p>
          <a:p>
            <a:endParaRPr lang="en-US" dirty="0"/>
          </a:p>
          <a:p>
            <a:r>
              <a:rPr lang="en-US" dirty="0"/>
              <a:t>The PCRN also houses the State Plans and Data Explorer.  This tool allows public users to generate customized enrollment and performance reports for any states in the country or for the nation as a whole.  Also, there is a searchable database that allows you to pull out particular parts of States submitted Perkins State Plan.</a:t>
            </a:r>
          </a:p>
          <a:p>
            <a:endParaRPr lang="en-US" dirty="0"/>
          </a:p>
          <a:p>
            <a:r>
              <a:rPr lang="en-US" dirty="0"/>
              <a:t>I recommend visiting the PCRN regularly to stay up to date with all things Perkins.</a:t>
            </a:r>
          </a:p>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24</a:t>
            </a:fld>
            <a:endParaRPr lang="en-US"/>
          </a:p>
        </p:txBody>
      </p:sp>
    </p:spTree>
    <p:extLst>
      <p:ext uri="{BB962C8B-B14F-4D97-AF65-F5344CB8AC3E}">
        <p14:creationId xmlns:p14="http://schemas.microsoft.com/office/powerpoint/2010/main" val="738820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25</a:t>
            </a:fld>
            <a:endParaRPr lang="en-US"/>
          </a:p>
        </p:txBody>
      </p:sp>
    </p:spTree>
    <p:extLst>
      <p:ext uri="{BB962C8B-B14F-4D97-AF65-F5344CB8AC3E}">
        <p14:creationId xmlns:p14="http://schemas.microsoft.com/office/powerpoint/2010/main" val="418615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3</a:t>
            </a:fld>
            <a:endParaRPr lang="en-US"/>
          </a:p>
        </p:txBody>
      </p:sp>
    </p:spTree>
    <p:extLst>
      <p:ext uri="{BB962C8B-B14F-4D97-AF65-F5344CB8AC3E}">
        <p14:creationId xmlns:p14="http://schemas.microsoft.com/office/powerpoint/2010/main" val="131674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4</a:t>
            </a:fld>
            <a:endParaRPr lang="en-US"/>
          </a:p>
        </p:txBody>
      </p:sp>
    </p:spTree>
    <p:extLst>
      <p:ext uri="{BB962C8B-B14F-4D97-AF65-F5344CB8AC3E}">
        <p14:creationId xmlns:p14="http://schemas.microsoft.com/office/powerpoint/2010/main" val="26478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5</a:t>
            </a:fld>
            <a:endParaRPr lang="en-US"/>
          </a:p>
        </p:txBody>
      </p:sp>
    </p:spTree>
    <p:extLst>
      <p:ext uri="{BB962C8B-B14F-4D97-AF65-F5344CB8AC3E}">
        <p14:creationId xmlns:p14="http://schemas.microsoft.com/office/powerpoint/2010/main" val="127572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6</a:t>
            </a:fld>
            <a:endParaRPr lang="en-US"/>
          </a:p>
        </p:txBody>
      </p:sp>
    </p:spTree>
    <p:extLst>
      <p:ext uri="{BB962C8B-B14F-4D97-AF65-F5344CB8AC3E}">
        <p14:creationId xmlns:p14="http://schemas.microsoft.com/office/powerpoint/2010/main" val="84170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7</a:t>
            </a:fld>
            <a:endParaRPr lang="en-US"/>
          </a:p>
        </p:txBody>
      </p:sp>
    </p:spTree>
    <p:extLst>
      <p:ext uri="{BB962C8B-B14F-4D97-AF65-F5344CB8AC3E}">
        <p14:creationId xmlns:p14="http://schemas.microsoft.com/office/powerpoint/2010/main" val="368611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8</a:t>
            </a:fld>
            <a:endParaRPr lang="en-US"/>
          </a:p>
        </p:txBody>
      </p:sp>
    </p:spTree>
    <p:extLst>
      <p:ext uri="{BB962C8B-B14F-4D97-AF65-F5344CB8AC3E}">
        <p14:creationId xmlns:p14="http://schemas.microsoft.com/office/powerpoint/2010/main" val="286166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2B81-5872-4DA5-9C75-A6BAB74BBA40}" type="slidenum">
              <a:rPr lang="en-US" smtClean="0"/>
              <a:t>9</a:t>
            </a:fld>
            <a:endParaRPr lang="en-US"/>
          </a:p>
        </p:txBody>
      </p:sp>
    </p:spTree>
    <p:extLst>
      <p:ext uri="{BB962C8B-B14F-4D97-AF65-F5344CB8AC3E}">
        <p14:creationId xmlns:p14="http://schemas.microsoft.com/office/powerpoint/2010/main" val="3099004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EA83C1B-8FF4-4C38-A119-E14BEEC08AA3}"/>
              </a:ext>
            </a:extLst>
          </p:cNvPr>
          <p:cNvSpPr>
            <a:spLocks noChangeAspect="1"/>
          </p:cNvSpPr>
          <p:nvPr userDrawn="1"/>
        </p:nvSpPr>
        <p:spPr>
          <a:xfrm>
            <a:off x="11039102" y="6356350"/>
            <a:ext cx="365126" cy="3651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67D821B-A4FF-45B5-A11A-2D74C660887F}"/>
              </a:ext>
            </a:extLst>
          </p:cNvPr>
          <p:cNvSpPr>
            <a:spLocks noGrp="1"/>
          </p:cNvSpPr>
          <p:nvPr>
            <p:ph type="dt" sz="half" idx="10"/>
          </p:nvPr>
        </p:nvSpPr>
        <p:spPr/>
        <p:txBody>
          <a:bodyPr/>
          <a:lstStyle>
            <a:lvl1pPr>
              <a:defRPr b="0">
                <a:solidFill>
                  <a:srgbClr val="0052A2"/>
                </a:solidFill>
                <a:latin typeface="Arial Nova" panose="020B0504020202020204" pitchFamily="34" charset="0"/>
              </a:defRPr>
            </a:lvl1pPr>
          </a:lstStyle>
          <a:p>
            <a:fld id="{74F6AF7B-360B-4833-AF7E-7DEC425351FE}" type="datetime1">
              <a:rPr lang="en-US" smtClean="0"/>
              <a:pPr/>
              <a:t>10/15/2024</a:t>
            </a:fld>
            <a:endParaRPr lang="en-US"/>
          </a:p>
        </p:txBody>
      </p:sp>
      <p:sp>
        <p:nvSpPr>
          <p:cNvPr id="5" name="Footer Placeholder 4">
            <a:extLst>
              <a:ext uri="{FF2B5EF4-FFF2-40B4-BE49-F238E27FC236}">
                <a16:creationId xmlns:a16="http://schemas.microsoft.com/office/drawing/2014/main" id="{F1ECF5B5-E7B7-4717-A43E-7CB42DB37F16}"/>
              </a:ext>
            </a:extLst>
          </p:cNvPr>
          <p:cNvSpPr>
            <a:spLocks noGrp="1"/>
          </p:cNvSpPr>
          <p:nvPr>
            <p:ph type="ftr" sz="quarter" idx="11"/>
          </p:nvPr>
        </p:nvSpPr>
        <p:spPr/>
        <p:txBody>
          <a:bodyPr/>
          <a:lstStyle>
            <a:lvl1pPr>
              <a:defRPr b="0">
                <a:solidFill>
                  <a:srgbClr val="0052A2"/>
                </a:solidFill>
                <a:latin typeface="Arial Nova Light" panose="020B0304020202020204" pitchFamily="34" charset="0"/>
              </a:defRPr>
            </a:lvl1pPr>
          </a:lstStyle>
          <a:p>
            <a:r>
              <a:rPr lang="en-US"/>
              <a:t>U.S. DEPARTMENT OF EDUCATION</a:t>
            </a:r>
          </a:p>
        </p:txBody>
      </p:sp>
      <p:sp>
        <p:nvSpPr>
          <p:cNvPr id="6" name="Slide Number Placeholder 5">
            <a:extLst>
              <a:ext uri="{FF2B5EF4-FFF2-40B4-BE49-F238E27FC236}">
                <a16:creationId xmlns:a16="http://schemas.microsoft.com/office/drawing/2014/main" id="{25ACC700-68F3-4407-9400-E32ABDC99C4D}"/>
              </a:ext>
            </a:extLst>
          </p:cNvPr>
          <p:cNvSpPr>
            <a:spLocks noGrp="1"/>
          </p:cNvSpPr>
          <p:nvPr>
            <p:ph type="sldNum" sz="quarter" idx="12"/>
          </p:nvPr>
        </p:nvSpPr>
        <p:spPr/>
        <p:txBody>
          <a:bodyPr/>
          <a:lstStyle>
            <a:lvl1pPr>
              <a:defRPr b="1">
                <a:solidFill>
                  <a:srgbClr val="0052A2"/>
                </a:solidFill>
              </a:defRPr>
            </a:lvl1pPr>
          </a:lstStyle>
          <a:p>
            <a:fld id="{D1C0E5FD-33A8-4E34-8C94-410C8A191B8A}" type="slidenum">
              <a:rPr lang="en-US" smtClean="0"/>
              <a:pPr/>
              <a:t>‹#›</a:t>
            </a:fld>
            <a:endParaRPr lang="en-US"/>
          </a:p>
        </p:txBody>
      </p:sp>
      <p:sp>
        <p:nvSpPr>
          <p:cNvPr id="7" name="Rectangle 6">
            <a:extLst>
              <a:ext uri="{FF2B5EF4-FFF2-40B4-BE49-F238E27FC236}">
                <a16:creationId xmlns:a16="http://schemas.microsoft.com/office/drawing/2014/main" id="{83A2987C-54E3-417F-80BB-D2127C3367B0}"/>
              </a:ext>
            </a:extLst>
          </p:cNvPr>
          <p:cNvSpPr/>
          <p:nvPr userDrawn="1"/>
        </p:nvSpPr>
        <p:spPr>
          <a:xfrm>
            <a:off x="0" y="1600200"/>
            <a:ext cx="12192000" cy="3152775"/>
          </a:xfrm>
          <a:prstGeom prst="rect">
            <a:avLst/>
          </a:prstGeom>
          <a:solidFill>
            <a:schemeClr val="bg1"/>
          </a:solidFill>
          <a:ln>
            <a:noFill/>
          </a:ln>
          <a:effectLst>
            <a:outerShdw blurRad="482600" dist="38100" dir="5400000" sx="106000" sy="106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1621B-9874-45CE-8A8E-71E5F0E3E837}"/>
              </a:ext>
            </a:extLst>
          </p:cNvPr>
          <p:cNvSpPr>
            <a:spLocks noGrp="1"/>
          </p:cNvSpPr>
          <p:nvPr>
            <p:ph type="ctrTitle" hasCustomPrompt="1"/>
          </p:nvPr>
        </p:nvSpPr>
        <p:spPr>
          <a:xfrm>
            <a:off x="4714240" y="1854201"/>
            <a:ext cx="7000240" cy="797242"/>
          </a:xfrm>
        </p:spPr>
        <p:txBody>
          <a:bodyPr anchor="b">
            <a:normAutofit/>
          </a:bodyPr>
          <a:lstStyle>
            <a:lvl1pPr algn="l">
              <a:defRPr sz="4000" b="1">
                <a:solidFill>
                  <a:srgbClr val="0052A2"/>
                </a:solidFill>
                <a:latin typeface="Arial Nova" panose="020B0504020202020204" pitchFamily="34" charset="0"/>
              </a:defRPr>
            </a:lvl1pPr>
          </a:lstStyle>
          <a:p>
            <a:r>
              <a:rPr lang="en-US"/>
              <a:t>Title Here (2-3 words)</a:t>
            </a:r>
          </a:p>
        </p:txBody>
      </p:sp>
      <p:sp>
        <p:nvSpPr>
          <p:cNvPr id="3" name="Subtitle 2">
            <a:extLst>
              <a:ext uri="{FF2B5EF4-FFF2-40B4-BE49-F238E27FC236}">
                <a16:creationId xmlns:a16="http://schemas.microsoft.com/office/drawing/2014/main" id="{662B3F8E-D3A0-4628-BC0E-62DBDBD24B52}"/>
              </a:ext>
            </a:extLst>
          </p:cNvPr>
          <p:cNvSpPr>
            <a:spLocks noGrp="1"/>
          </p:cNvSpPr>
          <p:nvPr>
            <p:ph type="subTitle" idx="1" hasCustomPrompt="1"/>
          </p:nvPr>
        </p:nvSpPr>
        <p:spPr>
          <a:xfrm>
            <a:off x="4718395" y="2880179"/>
            <a:ext cx="6996085" cy="1643401"/>
          </a:xfrm>
        </p:spPr>
        <p:txBody>
          <a:bodyPr>
            <a:normAutofit/>
          </a:bodyPr>
          <a:lstStyle>
            <a:lvl1pPr marL="0" indent="0" algn="l">
              <a:buNone/>
              <a:defRPr sz="2800">
                <a:solidFill>
                  <a:srgbClr val="0052A2"/>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here (focus area, topic area, or short description is best).</a:t>
            </a:r>
          </a:p>
        </p:txBody>
      </p:sp>
      <p:pic>
        <p:nvPicPr>
          <p:cNvPr id="10" name="Graphic 9" descr="U.S. Department of Education logo/seal">
            <a:extLst>
              <a:ext uri="{FF2B5EF4-FFF2-40B4-BE49-F238E27FC236}">
                <a16:creationId xmlns:a16="http://schemas.microsoft.com/office/drawing/2014/main" id="{41F08E28-02F9-45D4-BB79-E91DBCA3F2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9781" y="784181"/>
            <a:ext cx="2140039" cy="2140039"/>
          </a:xfrm>
          <a:prstGeom prst="rect">
            <a:avLst/>
          </a:prstGeom>
          <a:effectLst>
            <a:outerShdw blurRad="482600" sx="102000" sy="102000" algn="ctr" rotWithShape="0">
              <a:schemeClr val="accent1">
                <a:lumMod val="50000"/>
                <a:alpha val="40000"/>
              </a:schemeClr>
            </a:outerShdw>
          </a:effectLst>
        </p:spPr>
      </p:pic>
      <p:cxnSp>
        <p:nvCxnSpPr>
          <p:cNvPr id="13" name="Straight Connector 12">
            <a:extLst>
              <a:ext uri="{FF2B5EF4-FFF2-40B4-BE49-F238E27FC236}">
                <a16:creationId xmlns:a16="http://schemas.microsoft.com/office/drawing/2014/main" id="{3892DC62-B502-4E74-89E6-97808F93F49E}"/>
              </a:ext>
            </a:extLst>
          </p:cNvPr>
          <p:cNvCxnSpPr/>
          <p:nvPr userDrawn="1"/>
        </p:nvCxnSpPr>
        <p:spPr>
          <a:xfrm>
            <a:off x="4419600" y="1861662"/>
            <a:ext cx="0" cy="26619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7E531B-C381-4817-81F6-1004617E74C7}"/>
              </a:ext>
            </a:extLst>
          </p:cNvPr>
          <p:cNvSpPr txBox="1"/>
          <p:nvPr userDrawn="1"/>
        </p:nvSpPr>
        <p:spPr>
          <a:xfrm>
            <a:off x="0" y="3090446"/>
            <a:ext cx="4419600" cy="830997"/>
          </a:xfrm>
          <a:prstGeom prst="rect">
            <a:avLst/>
          </a:prstGeom>
          <a:noFill/>
        </p:spPr>
        <p:txBody>
          <a:bodyPr wrap="square" rtlCol="0">
            <a:spAutoFit/>
          </a:bodyPr>
          <a:lstStyle/>
          <a:p>
            <a:pPr algn="ctr"/>
            <a:r>
              <a:rPr lang="en-US" sz="2400" b="1">
                <a:solidFill>
                  <a:srgbClr val="0052A2"/>
                </a:solidFill>
                <a:latin typeface="Arial Nova" panose="020B0504020202020204" pitchFamily="34" charset="0"/>
              </a:rPr>
              <a:t>U.S. DEPARTMENT </a:t>
            </a:r>
          </a:p>
          <a:p>
            <a:pPr algn="ctr"/>
            <a:r>
              <a:rPr lang="en-US" sz="2400" b="1">
                <a:solidFill>
                  <a:srgbClr val="0052A2"/>
                </a:solidFill>
                <a:latin typeface="Arial Nova" panose="020B0504020202020204" pitchFamily="34" charset="0"/>
              </a:rPr>
              <a:t>OF EDUCATION</a:t>
            </a:r>
          </a:p>
        </p:txBody>
      </p:sp>
    </p:spTree>
    <p:extLst>
      <p:ext uri="{BB962C8B-B14F-4D97-AF65-F5344CB8AC3E}">
        <p14:creationId xmlns:p14="http://schemas.microsoft.com/office/powerpoint/2010/main" val="145085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Layout (1)">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E3169827-03C5-4AFC-AEB7-84B67A9EB8B1}"/>
              </a:ext>
            </a:extLst>
          </p:cNvPr>
          <p:cNvSpPr>
            <a:spLocks noChangeAspect="1"/>
          </p:cNvSpPr>
          <p:nvPr userDrawn="1"/>
        </p:nvSpPr>
        <p:spPr>
          <a:xfrm>
            <a:off x="11039102" y="6356350"/>
            <a:ext cx="365126" cy="3651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C0D3A6-6CCE-4CF7-A2EB-41C8EC8469E9}"/>
              </a:ext>
            </a:extLst>
          </p:cNvPr>
          <p:cNvSpPr>
            <a:spLocks noGrp="1"/>
          </p:cNvSpPr>
          <p:nvPr>
            <p:ph idx="1"/>
          </p:nvPr>
        </p:nvSpPr>
        <p:spPr>
          <a:xfrm>
            <a:off x="1910080" y="1825625"/>
            <a:ext cx="9443720" cy="4351338"/>
          </a:xfrm>
        </p:spPr>
        <p:txBody>
          <a:bodyPr/>
          <a:lstStyle>
            <a:lvl1pPr>
              <a:defRPr>
                <a:solidFill>
                  <a:srgbClr val="0052A2"/>
                </a:solidFill>
                <a:latin typeface="Arial Nova" panose="020B0504020202020204" pitchFamily="34" charset="0"/>
              </a:defRPr>
            </a:lvl1pPr>
            <a:lvl2pPr>
              <a:defRPr>
                <a:solidFill>
                  <a:srgbClr val="0052A2"/>
                </a:solidFill>
                <a:latin typeface="Arial Nova" panose="020B0504020202020204" pitchFamily="34" charset="0"/>
              </a:defRPr>
            </a:lvl2pPr>
            <a:lvl3pPr>
              <a:defRPr sz="2400">
                <a:solidFill>
                  <a:srgbClr val="0052A2"/>
                </a:solidFill>
                <a:latin typeface="Arial Nova" panose="020B0504020202020204" pitchFamily="34" charset="0"/>
              </a:defRPr>
            </a:lvl3pPr>
            <a:lvl4pPr>
              <a:defRPr sz="2400">
                <a:solidFill>
                  <a:srgbClr val="0052A2"/>
                </a:solidFill>
                <a:latin typeface="Arial Nova" panose="020B0504020202020204" pitchFamily="34" charset="0"/>
              </a:defRPr>
            </a:lvl4pPr>
            <a:lvl5pPr>
              <a:defRPr sz="2400">
                <a:solidFill>
                  <a:srgbClr val="0052A2"/>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8DA97-94C1-468F-A451-799C43412C00}"/>
              </a:ext>
            </a:extLst>
          </p:cNvPr>
          <p:cNvSpPr>
            <a:spLocks noGrp="1"/>
          </p:cNvSpPr>
          <p:nvPr>
            <p:ph type="dt" sz="half" idx="10"/>
          </p:nvPr>
        </p:nvSpPr>
        <p:spPr/>
        <p:txBody>
          <a:bodyPr/>
          <a:lstStyle>
            <a:lvl1pPr>
              <a:defRPr b="0">
                <a:solidFill>
                  <a:srgbClr val="0052A2"/>
                </a:solidFill>
                <a:latin typeface="Arial Nova" panose="020B0504020202020204" pitchFamily="34" charset="0"/>
              </a:defRPr>
            </a:lvl1pPr>
          </a:lstStyle>
          <a:p>
            <a:fld id="{B624F61D-F239-43FB-BA22-EB7B4CBBA07C}" type="datetime1">
              <a:rPr lang="en-US" smtClean="0"/>
              <a:pPr/>
              <a:t>10/15/2024</a:t>
            </a:fld>
            <a:endParaRPr lang="en-US"/>
          </a:p>
        </p:txBody>
      </p:sp>
      <p:sp>
        <p:nvSpPr>
          <p:cNvPr id="5" name="Footer Placeholder 4">
            <a:extLst>
              <a:ext uri="{FF2B5EF4-FFF2-40B4-BE49-F238E27FC236}">
                <a16:creationId xmlns:a16="http://schemas.microsoft.com/office/drawing/2014/main" id="{E7A7E75D-2287-480A-B69F-F4EED59D9048}"/>
              </a:ext>
            </a:extLst>
          </p:cNvPr>
          <p:cNvSpPr>
            <a:spLocks noGrp="1"/>
          </p:cNvSpPr>
          <p:nvPr>
            <p:ph type="ftr" sz="quarter" idx="11"/>
          </p:nvPr>
        </p:nvSpPr>
        <p:spPr/>
        <p:txBody>
          <a:bodyPr/>
          <a:lstStyle>
            <a:lvl1pPr>
              <a:defRPr sz="1200" b="0">
                <a:solidFill>
                  <a:srgbClr val="0052A2"/>
                </a:solidFill>
                <a:latin typeface="Arial Nova Light" panose="020B0304020202020204" pitchFamily="34" charset="0"/>
              </a:defRPr>
            </a:lvl1pPr>
          </a:lstStyle>
          <a:p>
            <a:r>
              <a:rPr lang="en-US"/>
              <a:t>U.S. DEPARTMENT OF EDUCATION</a:t>
            </a:r>
          </a:p>
        </p:txBody>
      </p:sp>
      <p:sp>
        <p:nvSpPr>
          <p:cNvPr id="6" name="Slide Number Placeholder 5">
            <a:extLst>
              <a:ext uri="{FF2B5EF4-FFF2-40B4-BE49-F238E27FC236}">
                <a16:creationId xmlns:a16="http://schemas.microsoft.com/office/drawing/2014/main" id="{C2553F85-19FD-4EB4-96A2-94FF080C7A27}"/>
              </a:ext>
            </a:extLst>
          </p:cNvPr>
          <p:cNvSpPr>
            <a:spLocks noGrp="1"/>
          </p:cNvSpPr>
          <p:nvPr>
            <p:ph type="sldNum" sz="quarter" idx="12"/>
          </p:nvPr>
        </p:nvSpPr>
        <p:spPr/>
        <p:txBody>
          <a:bodyPr/>
          <a:lstStyle>
            <a:lvl1pPr>
              <a:defRPr b="1">
                <a:solidFill>
                  <a:srgbClr val="0052A2"/>
                </a:solidFill>
                <a:latin typeface="Arial Nova" panose="020B0504020202020204" pitchFamily="34" charset="0"/>
              </a:defRPr>
            </a:lvl1pPr>
          </a:lstStyle>
          <a:p>
            <a:fld id="{D1C0E5FD-33A8-4E34-8C94-410C8A191B8A}" type="slidenum">
              <a:rPr lang="en-US" smtClean="0"/>
              <a:pPr/>
              <a:t>‹#›</a:t>
            </a:fld>
            <a:endParaRPr lang="en-US"/>
          </a:p>
        </p:txBody>
      </p:sp>
      <p:sp>
        <p:nvSpPr>
          <p:cNvPr id="7" name="Rectangle 6">
            <a:extLst>
              <a:ext uri="{FF2B5EF4-FFF2-40B4-BE49-F238E27FC236}">
                <a16:creationId xmlns:a16="http://schemas.microsoft.com/office/drawing/2014/main" id="{DDC2E288-8E20-47C6-BF45-8E24C20419A1}"/>
              </a:ext>
            </a:extLst>
          </p:cNvPr>
          <p:cNvSpPr/>
          <p:nvPr userDrawn="1"/>
        </p:nvSpPr>
        <p:spPr>
          <a:xfrm>
            <a:off x="0" y="-1"/>
            <a:ext cx="12192000" cy="1327829"/>
          </a:xfrm>
          <a:prstGeom prst="rect">
            <a:avLst/>
          </a:prstGeom>
          <a:solidFill>
            <a:schemeClr val="bg1"/>
          </a:solidFill>
          <a:ln>
            <a:noFill/>
          </a:ln>
          <a:effectLst>
            <a:outerShdw blurRad="482600" dist="38100" dir="5400000" sx="106000" sy="106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D56"/>
              </a:solidFill>
            </a:endParaRPr>
          </a:p>
        </p:txBody>
      </p:sp>
      <p:sp>
        <p:nvSpPr>
          <p:cNvPr id="2" name="Title 1">
            <a:extLst>
              <a:ext uri="{FF2B5EF4-FFF2-40B4-BE49-F238E27FC236}">
                <a16:creationId xmlns:a16="http://schemas.microsoft.com/office/drawing/2014/main" id="{8CA94213-400F-46DD-8A8D-5E7AFE61B926}"/>
              </a:ext>
            </a:extLst>
          </p:cNvPr>
          <p:cNvSpPr>
            <a:spLocks noGrp="1"/>
          </p:cNvSpPr>
          <p:nvPr>
            <p:ph type="title"/>
          </p:nvPr>
        </p:nvSpPr>
        <p:spPr>
          <a:xfrm>
            <a:off x="1910080" y="365125"/>
            <a:ext cx="9443720" cy="777875"/>
          </a:xfrm>
        </p:spPr>
        <p:txBody>
          <a:bodyPr/>
          <a:lstStyle>
            <a:lvl1pPr>
              <a:defRPr b="1">
                <a:solidFill>
                  <a:srgbClr val="009D56"/>
                </a:solidFill>
                <a:latin typeface="Arial Nova" panose="020B0504020202020204" pitchFamily="34" charset="0"/>
              </a:defRPr>
            </a:lvl1pPr>
          </a:lstStyle>
          <a:p>
            <a:r>
              <a:rPr lang="en-US"/>
              <a:t>Click to edit Master title style</a:t>
            </a:r>
          </a:p>
        </p:txBody>
      </p:sp>
      <p:pic>
        <p:nvPicPr>
          <p:cNvPr id="8" name="Graphic 7" descr="U.S. Department of Education logo/seal">
            <a:extLst>
              <a:ext uri="{FF2B5EF4-FFF2-40B4-BE49-F238E27FC236}">
                <a16:creationId xmlns:a16="http://schemas.microsoft.com/office/drawing/2014/main" id="{3098676A-6824-4333-817D-8386C0340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126" y="365125"/>
            <a:ext cx="1327829" cy="1327829"/>
          </a:xfrm>
          <a:prstGeom prst="rect">
            <a:avLst/>
          </a:prstGeom>
          <a:effectLst>
            <a:outerShdw blurRad="482600" sx="102000" sy="102000" algn="ctr" rotWithShape="0">
              <a:schemeClr val="accent1">
                <a:lumMod val="50000"/>
                <a:alpha val="40000"/>
              </a:schemeClr>
            </a:outerShdw>
          </a:effectLst>
        </p:spPr>
      </p:pic>
    </p:spTree>
    <p:extLst>
      <p:ext uri="{BB962C8B-B14F-4D97-AF65-F5344CB8AC3E}">
        <p14:creationId xmlns:p14="http://schemas.microsoft.com/office/powerpoint/2010/main" val="82125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E3169827-03C5-4AFC-AEB7-84B67A9EB8B1}"/>
              </a:ext>
            </a:extLst>
          </p:cNvPr>
          <p:cNvSpPr>
            <a:spLocks noChangeAspect="1"/>
          </p:cNvSpPr>
          <p:nvPr userDrawn="1"/>
        </p:nvSpPr>
        <p:spPr>
          <a:xfrm>
            <a:off x="11039102" y="6356350"/>
            <a:ext cx="365126" cy="3651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C0D3A6-6CCE-4CF7-A2EB-41C8EC8469E9}"/>
              </a:ext>
            </a:extLst>
          </p:cNvPr>
          <p:cNvSpPr>
            <a:spLocks noGrp="1"/>
          </p:cNvSpPr>
          <p:nvPr>
            <p:ph idx="1"/>
          </p:nvPr>
        </p:nvSpPr>
        <p:spPr>
          <a:xfrm>
            <a:off x="1910080" y="1820184"/>
            <a:ext cx="4709160" cy="4351338"/>
          </a:xfrm>
        </p:spPr>
        <p:txBody>
          <a:bodyPr/>
          <a:lstStyle>
            <a:lvl1pPr>
              <a:defRPr>
                <a:solidFill>
                  <a:srgbClr val="0052A2"/>
                </a:solidFill>
                <a:latin typeface="Arial Nova" panose="020B0504020202020204" pitchFamily="34" charset="0"/>
              </a:defRPr>
            </a:lvl1pPr>
            <a:lvl2pPr>
              <a:defRPr>
                <a:solidFill>
                  <a:srgbClr val="0052A2"/>
                </a:solidFill>
                <a:latin typeface="Arial Nova" panose="020B0504020202020204" pitchFamily="34" charset="0"/>
              </a:defRPr>
            </a:lvl2pPr>
            <a:lvl3pPr>
              <a:defRPr sz="2400">
                <a:solidFill>
                  <a:srgbClr val="0052A2"/>
                </a:solidFill>
                <a:latin typeface="Arial Nova" panose="020B0504020202020204" pitchFamily="34" charset="0"/>
              </a:defRPr>
            </a:lvl3pPr>
            <a:lvl4pPr>
              <a:defRPr sz="2400">
                <a:solidFill>
                  <a:srgbClr val="0052A2"/>
                </a:solidFill>
                <a:latin typeface="Arial Nova" panose="020B0504020202020204" pitchFamily="34" charset="0"/>
              </a:defRPr>
            </a:lvl4pPr>
            <a:lvl5pPr>
              <a:defRPr sz="2400">
                <a:solidFill>
                  <a:srgbClr val="0052A2"/>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8DA97-94C1-468F-A451-799C43412C00}"/>
              </a:ext>
            </a:extLst>
          </p:cNvPr>
          <p:cNvSpPr>
            <a:spLocks noGrp="1"/>
          </p:cNvSpPr>
          <p:nvPr>
            <p:ph type="dt" sz="half" idx="10"/>
          </p:nvPr>
        </p:nvSpPr>
        <p:spPr/>
        <p:txBody>
          <a:bodyPr/>
          <a:lstStyle>
            <a:lvl1pPr>
              <a:defRPr b="0">
                <a:solidFill>
                  <a:srgbClr val="0052A2"/>
                </a:solidFill>
                <a:latin typeface="Arial Nova" panose="020B0504020202020204" pitchFamily="34" charset="0"/>
              </a:defRPr>
            </a:lvl1pPr>
          </a:lstStyle>
          <a:p>
            <a:fld id="{B624F61D-F239-43FB-BA22-EB7B4CBBA07C}" type="datetime1">
              <a:rPr lang="en-US" smtClean="0"/>
              <a:pPr/>
              <a:t>10/15/2024</a:t>
            </a:fld>
            <a:endParaRPr lang="en-US"/>
          </a:p>
        </p:txBody>
      </p:sp>
      <p:sp>
        <p:nvSpPr>
          <p:cNvPr id="5" name="Footer Placeholder 4">
            <a:extLst>
              <a:ext uri="{FF2B5EF4-FFF2-40B4-BE49-F238E27FC236}">
                <a16:creationId xmlns:a16="http://schemas.microsoft.com/office/drawing/2014/main" id="{E7A7E75D-2287-480A-B69F-F4EED59D9048}"/>
              </a:ext>
            </a:extLst>
          </p:cNvPr>
          <p:cNvSpPr>
            <a:spLocks noGrp="1"/>
          </p:cNvSpPr>
          <p:nvPr>
            <p:ph type="ftr" sz="quarter" idx="11"/>
          </p:nvPr>
        </p:nvSpPr>
        <p:spPr/>
        <p:txBody>
          <a:bodyPr/>
          <a:lstStyle>
            <a:lvl1pPr>
              <a:defRPr sz="1200" b="0">
                <a:solidFill>
                  <a:srgbClr val="0052A2"/>
                </a:solidFill>
                <a:latin typeface="Arial Nova Light" panose="020B0304020202020204" pitchFamily="34" charset="0"/>
              </a:defRPr>
            </a:lvl1pPr>
          </a:lstStyle>
          <a:p>
            <a:r>
              <a:rPr lang="en-US"/>
              <a:t>U.S. DEPARTMENT OF EDUCATION</a:t>
            </a:r>
          </a:p>
        </p:txBody>
      </p:sp>
      <p:sp>
        <p:nvSpPr>
          <p:cNvPr id="6" name="Slide Number Placeholder 5">
            <a:extLst>
              <a:ext uri="{FF2B5EF4-FFF2-40B4-BE49-F238E27FC236}">
                <a16:creationId xmlns:a16="http://schemas.microsoft.com/office/drawing/2014/main" id="{C2553F85-19FD-4EB4-96A2-94FF080C7A27}"/>
              </a:ext>
            </a:extLst>
          </p:cNvPr>
          <p:cNvSpPr>
            <a:spLocks noGrp="1"/>
          </p:cNvSpPr>
          <p:nvPr>
            <p:ph type="sldNum" sz="quarter" idx="12"/>
          </p:nvPr>
        </p:nvSpPr>
        <p:spPr/>
        <p:txBody>
          <a:bodyPr/>
          <a:lstStyle>
            <a:lvl1pPr>
              <a:defRPr b="1">
                <a:solidFill>
                  <a:srgbClr val="0052A2"/>
                </a:solidFill>
                <a:latin typeface="Arial Nova" panose="020B0504020202020204" pitchFamily="34" charset="0"/>
              </a:defRPr>
            </a:lvl1pPr>
          </a:lstStyle>
          <a:p>
            <a:fld id="{D1C0E5FD-33A8-4E34-8C94-410C8A191B8A}" type="slidenum">
              <a:rPr lang="en-US" smtClean="0"/>
              <a:pPr/>
              <a:t>‹#›</a:t>
            </a:fld>
            <a:endParaRPr lang="en-US"/>
          </a:p>
        </p:txBody>
      </p:sp>
      <p:sp>
        <p:nvSpPr>
          <p:cNvPr id="7" name="Rectangle 6">
            <a:extLst>
              <a:ext uri="{FF2B5EF4-FFF2-40B4-BE49-F238E27FC236}">
                <a16:creationId xmlns:a16="http://schemas.microsoft.com/office/drawing/2014/main" id="{DDC2E288-8E20-47C6-BF45-8E24C20419A1}"/>
              </a:ext>
            </a:extLst>
          </p:cNvPr>
          <p:cNvSpPr/>
          <p:nvPr userDrawn="1"/>
        </p:nvSpPr>
        <p:spPr>
          <a:xfrm>
            <a:off x="0" y="-1"/>
            <a:ext cx="12192000" cy="1327829"/>
          </a:xfrm>
          <a:prstGeom prst="rect">
            <a:avLst/>
          </a:prstGeom>
          <a:solidFill>
            <a:schemeClr val="bg1"/>
          </a:solidFill>
          <a:ln>
            <a:noFill/>
          </a:ln>
          <a:effectLst>
            <a:outerShdw blurRad="482600" dist="38100" dir="5400000" sx="106000" sy="106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94213-400F-46DD-8A8D-5E7AFE61B926}"/>
              </a:ext>
            </a:extLst>
          </p:cNvPr>
          <p:cNvSpPr>
            <a:spLocks noGrp="1"/>
          </p:cNvSpPr>
          <p:nvPr>
            <p:ph type="title"/>
          </p:nvPr>
        </p:nvSpPr>
        <p:spPr>
          <a:xfrm>
            <a:off x="1910080" y="365125"/>
            <a:ext cx="9443720" cy="777875"/>
          </a:xfrm>
        </p:spPr>
        <p:txBody>
          <a:bodyPr/>
          <a:lstStyle>
            <a:lvl1pPr>
              <a:defRPr b="1">
                <a:solidFill>
                  <a:srgbClr val="009D56"/>
                </a:solidFill>
                <a:latin typeface="Arial Nova" panose="020B0504020202020204" pitchFamily="34" charset="0"/>
              </a:defRPr>
            </a:lvl1pPr>
          </a:lstStyle>
          <a:p>
            <a:r>
              <a:rPr lang="en-US"/>
              <a:t>Click to edit Master title style</a:t>
            </a:r>
          </a:p>
        </p:txBody>
      </p:sp>
      <p:pic>
        <p:nvPicPr>
          <p:cNvPr id="8" name="Graphic 7" descr="U.S. Department of Education logo/seal">
            <a:extLst>
              <a:ext uri="{FF2B5EF4-FFF2-40B4-BE49-F238E27FC236}">
                <a16:creationId xmlns:a16="http://schemas.microsoft.com/office/drawing/2014/main" id="{3098676A-6824-4333-817D-8386C0340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126" y="365125"/>
            <a:ext cx="1327829" cy="1327829"/>
          </a:xfrm>
          <a:prstGeom prst="rect">
            <a:avLst/>
          </a:prstGeom>
          <a:effectLst>
            <a:outerShdw blurRad="482600" sx="102000" sy="102000" algn="ctr" rotWithShape="0">
              <a:schemeClr val="accent1">
                <a:lumMod val="50000"/>
                <a:alpha val="40000"/>
              </a:schemeClr>
            </a:outerShdw>
          </a:effectLst>
        </p:spPr>
      </p:pic>
      <p:sp>
        <p:nvSpPr>
          <p:cNvPr id="9" name="Content Placeholder 2">
            <a:extLst>
              <a:ext uri="{FF2B5EF4-FFF2-40B4-BE49-F238E27FC236}">
                <a16:creationId xmlns:a16="http://schemas.microsoft.com/office/drawing/2014/main" id="{5559B85A-5ED3-EFA9-B48D-68777D4544B7}"/>
              </a:ext>
            </a:extLst>
          </p:cNvPr>
          <p:cNvSpPr>
            <a:spLocks noGrp="1"/>
          </p:cNvSpPr>
          <p:nvPr>
            <p:ph idx="13"/>
          </p:nvPr>
        </p:nvSpPr>
        <p:spPr>
          <a:xfrm>
            <a:off x="6644640" y="1820184"/>
            <a:ext cx="4709160" cy="4351338"/>
          </a:xfrm>
        </p:spPr>
        <p:txBody>
          <a:bodyPr/>
          <a:lstStyle>
            <a:lvl1pPr>
              <a:defRPr>
                <a:solidFill>
                  <a:srgbClr val="0052A2"/>
                </a:solidFill>
                <a:latin typeface="Arial Nova" panose="020B0504020202020204" pitchFamily="34" charset="0"/>
              </a:defRPr>
            </a:lvl1pPr>
            <a:lvl2pPr>
              <a:defRPr>
                <a:solidFill>
                  <a:srgbClr val="0052A2"/>
                </a:solidFill>
                <a:latin typeface="Arial Nova" panose="020B0504020202020204" pitchFamily="34" charset="0"/>
              </a:defRPr>
            </a:lvl2pPr>
            <a:lvl3pPr>
              <a:defRPr sz="2400">
                <a:solidFill>
                  <a:srgbClr val="0052A2"/>
                </a:solidFill>
                <a:latin typeface="Arial Nova" panose="020B0504020202020204" pitchFamily="34" charset="0"/>
              </a:defRPr>
            </a:lvl3pPr>
            <a:lvl4pPr>
              <a:defRPr sz="2400">
                <a:solidFill>
                  <a:srgbClr val="0052A2"/>
                </a:solidFill>
                <a:latin typeface="Arial Nova" panose="020B0504020202020204" pitchFamily="34" charset="0"/>
              </a:defRPr>
            </a:lvl4pPr>
            <a:lvl5pPr>
              <a:defRPr sz="2400">
                <a:solidFill>
                  <a:srgbClr val="0052A2"/>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02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E3169827-03C5-4AFC-AEB7-84B67A9EB8B1}"/>
              </a:ext>
            </a:extLst>
          </p:cNvPr>
          <p:cNvSpPr>
            <a:spLocks noChangeAspect="1"/>
          </p:cNvSpPr>
          <p:nvPr userDrawn="1"/>
        </p:nvSpPr>
        <p:spPr>
          <a:xfrm>
            <a:off x="11039102" y="6356350"/>
            <a:ext cx="365126" cy="3651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9B8DA97-94C1-468F-A451-799C43412C00}"/>
              </a:ext>
            </a:extLst>
          </p:cNvPr>
          <p:cNvSpPr>
            <a:spLocks noGrp="1"/>
          </p:cNvSpPr>
          <p:nvPr>
            <p:ph type="dt" sz="half" idx="10"/>
          </p:nvPr>
        </p:nvSpPr>
        <p:spPr/>
        <p:txBody>
          <a:bodyPr/>
          <a:lstStyle>
            <a:lvl1pPr>
              <a:defRPr b="0">
                <a:solidFill>
                  <a:srgbClr val="0052A2"/>
                </a:solidFill>
                <a:latin typeface="Arial Nova" panose="020B0504020202020204" pitchFamily="34" charset="0"/>
              </a:defRPr>
            </a:lvl1pPr>
          </a:lstStyle>
          <a:p>
            <a:fld id="{B624F61D-F239-43FB-BA22-EB7B4CBBA07C}" type="datetime1">
              <a:rPr lang="en-US" smtClean="0"/>
              <a:pPr/>
              <a:t>10/15/2024</a:t>
            </a:fld>
            <a:endParaRPr lang="en-US"/>
          </a:p>
        </p:txBody>
      </p:sp>
      <p:sp>
        <p:nvSpPr>
          <p:cNvPr id="5" name="Footer Placeholder 4">
            <a:extLst>
              <a:ext uri="{FF2B5EF4-FFF2-40B4-BE49-F238E27FC236}">
                <a16:creationId xmlns:a16="http://schemas.microsoft.com/office/drawing/2014/main" id="{E7A7E75D-2287-480A-B69F-F4EED59D9048}"/>
              </a:ext>
            </a:extLst>
          </p:cNvPr>
          <p:cNvSpPr>
            <a:spLocks noGrp="1"/>
          </p:cNvSpPr>
          <p:nvPr>
            <p:ph type="ftr" sz="quarter" idx="11"/>
          </p:nvPr>
        </p:nvSpPr>
        <p:spPr/>
        <p:txBody>
          <a:bodyPr/>
          <a:lstStyle>
            <a:lvl1pPr>
              <a:defRPr sz="1200" b="0">
                <a:solidFill>
                  <a:srgbClr val="0052A2"/>
                </a:solidFill>
                <a:latin typeface="Arial Nova Light" panose="020B0304020202020204" pitchFamily="34" charset="0"/>
              </a:defRPr>
            </a:lvl1pPr>
          </a:lstStyle>
          <a:p>
            <a:r>
              <a:rPr lang="en-US"/>
              <a:t>U.S. DEPARTMENT OF EDUCATION</a:t>
            </a:r>
          </a:p>
        </p:txBody>
      </p:sp>
      <p:sp>
        <p:nvSpPr>
          <p:cNvPr id="6" name="Slide Number Placeholder 5">
            <a:extLst>
              <a:ext uri="{FF2B5EF4-FFF2-40B4-BE49-F238E27FC236}">
                <a16:creationId xmlns:a16="http://schemas.microsoft.com/office/drawing/2014/main" id="{C2553F85-19FD-4EB4-96A2-94FF080C7A27}"/>
              </a:ext>
            </a:extLst>
          </p:cNvPr>
          <p:cNvSpPr>
            <a:spLocks noGrp="1"/>
          </p:cNvSpPr>
          <p:nvPr>
            <p:ph type="sldNum" sz="quarter" idx="12"/>
          </p:nvPr>
        </p:nvSpPr>
        <p:spPr/>
        <p:txBody>
          <a:bodyPr/>
          <a:lstStyle>
            <a:lvl1pPr>
              <a:defRPr b="1">
                <a:solidFill>
                  <a:srgbClr val="0052A2"/>
                </a:solidFill>
                <a:latin typeface="Arial Nova" panose="020B0504020202020204" pitchFamily="34" charset="0"/>
              </a:defRPr>
            </a:lvl1pPr>
          </a:lstStyle>
          <a:p>
            <a:fld id="{D1C0E5FD-33A8-4E34-8C94-410C8A191B8A}" type="slidenum">
              <a:rPr lang="en-US" smtClean="0"/>
              <a:pPr/>
              <a:t>‹#›</a:t>
            </a:fld>
            <a:endParaRPr lang="en-US"/>
          </a:p>
        </p:txBody>
      </p:sp>
      <p:sp>
        <p:nvSpPr>
          <p:cNvPr id="7" name="Rectangle 6">
            <a:extLst>
              <a:ext uri="{FF2B5EF4-FFF2-40B4-BE49-F238E27FC236}">
                <a16:creationId xmlns:a16="http://schemas.microsoft.com/office/drawing/2014/main" id="{DDC2E288-8E20-47C6-BF45-8E24C20419A1}"/>
              </a:ext>
            </a:extLst>
          </p:cNvPr>
          <p:cNvSpPr/>
          <p:nvPr userDrawn="1"/>
        </p:nvSpPr>
        <p:spPr>
          <a:xfrm>
            <a:off x="0" y="-1"/>
            <a:ext cx="12192000" cy="1327829"/>
          </a:xfrm>
          <a:prstGeom prst="rect">
            <a:avLst/>
          </a:prstGeom>
          <a:solidFill>
            <a:schemeClr val="bg1"/>
          </a:solidFill>
          <a:ln>
            <a:noFill/>
          </a:ln>
          <a:effectLst>
            <a:outerShdw blurRad="482600" dist="38100" dir="5400000" sx="106000" sy="106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94213-400F-46DD-8A8D-5E7AFE61B926}"/>
              </a:ext>
            </a:extLst>
          </p:cNvPr>
          <p:cNvSpPr>
            <a:spLocks noGrp="1"/>
          </p:cNvSpPr>
          <p:nvPr>
            <p:ph type="title"/>
          </p:nvPr>
        </p:nvSpPr>
        <p:spPr>
          <a:xfrm>
            <a:off x="1910080" y="365125"/>
            <a:ext cx="9443720" cy="777875"/>
          </a:xfrm>
        </p:spPr>
        <p:txBody>
          <a:bodyPr/>
          <a:lstStyle>
            <a:lvl1pPr>
              <a:defRPr b="1">
                <a:solidFill>
                  <a:srgbClr val="009D56"/>
                </a:solidFill>
                <a:latin typeface="Arial Nova" panose="020B0504020202020204" pitchFamily="34" charset="0"/>
              </a:defRPr>
            </a:lvl1pPr>
          </a:lstStyle>
          <a:p>
            <a:r>
              <a:rPr lang="en-US"/>
              <a:t>Click to edit Master title style</a:t>
            </a:r>
          </a:p>
        </p:txBody>
      </p:sp>
      <p:pic>
        <p:nvPicPr>
          <p:cNvPr id="8" name="Graphic 7" descr="U.S. Department of Education logo/seal">
            <a:extLst>
              <a:ext uri="{FF2B5EF4-FFF2-40B4-BE49-F238E27FC236}">
                <a16:creationId xmlns:a16="http://schemas.microsoft.com/office/drawing/2014/main" id="{3098676A-6824-4333-817D-8386C0340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126" y="369321"/>
            <a:ext cx="1327829" cy="1327829"/>
          </a:xfrm>
          <a:prstGeom prst="rect">
            <a:avLst/>
          </a:prstGeom>
          <a:effectLst>
            <a:outerShdw blurRad="482600" sx="102000" sy="102000" algn="ctr" rotWithShape="0">
              <a:schemeClr val="accent1">
                <a:lumMod val="50000"/>
                <a:alpha val="40000"/>
              </a:schemeClr>
            </a:outerShdw>
          </a:effectLst>
        </p:spPr>
      </p:pic>
      <p:sp>
        <p:nvSpPr>
          <p:cNvPr id="14" name="Content Placeholder 2">
            <a:extLst>
              <a:ext uri="{FF2B5EF4-FFF2-40B4-BE49-F238E27FC236}">
                <a16:creationId xmlns:a16="http://schemas.microsoft.com/office/drawing/2014/main" id="{F4B085EA-09FA-DE86-E874-3586EFB5E5F9}"/>
              </a:ext>
            </a:extLst>
          </p:cNvPr>
          <p:cNvSpPr>
            <a:spLocks noGrp="1"/>
          </p:cNvSpPr>
          <p:nvPr>
            <p:ph idx="13"/>
          </p:nvPr>
        </p:nvSpPr>
        <p:spPr>
          <a:xfrm>
            <a:off x="1910080" y="1635690"/>
            <a:ext cx="3154680" cy="4351338"/>
          </a:xfrm>
        </p:spPr>
        <p:txBody>
          <a:bodyPr/>
          <a:lstStyle>
            <a:lvl1pPr>
              <a:defRPr>
                <a:solidFill>
                  <a:srgbClr val="0052A2"/>
                </a:solidFill>
                <a:latin typeface="Arial Nova" panose="020B0504020202020204" pitchFamily="34" charset="0"/>
              </a:defRPr>
            </a:lvl1pPr>
            <a:lvl2pPr>
              <a:defRPr>
                <a:solidFill>
                  <a:srgbClr val="0052A2"/>
                </a:solidFill>
                <a:latin typeface="Arial Nova" panose="020B0504020202020204" pitchFamily="34" charset="0"/>
              </a:defRPr>
            </a:lvl2pPr>
            <a:lvl3pPr>
              <a:defRPr sz="2400">
                <a:solidFill>
                  <a:srgbClr val="0052A2"/>
                </a:solidFill>
                <a:latin typeface="Arial Nova" panose="020B0504020202020204" pitchFamily="34" charset="0"/>
              </a:defRPr>
            </a:lvl3pPr>
            <a:lvl4pPr>
              <a:defRPr sz="2400">
                <a:solidFill>
                  <a:srgbClr val="0052A2"/>
                </a:solidFill>
                <a:latin typeface="Arial Nova" panose="020B0504020202020204" pitchFamily="34" charset="0"/>
              </a:defRPr>
            </a:lvl4pPr>
            <a:lvl5pPr>
              <a:defRPr sz="2400">
                <a:solidFill>
                  <a:srgbClr val="0052A2"/>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F0D1372F-164F-21D8-4988-233A849DF64B}"/>
              </a:ext>
            </a:extLst>
          </p:cNvPr>
          <p:cNvSpPr>
            <a:spLocks noGrp="1"/>
          </p:cNvSpPr>
          <p:nvPr>
            <p:ph idx="14"/>
          </p:nvPr>
        </p:nvSpPr>
        <p:spPr>
          <a:xfrm>
            <a:off x="5044440" y="1646237"/>
            <a:ext cx="3154680" cy="4351338"/>
          </a:xfrm>
        </p:spPr>
        <p:txBody>
          <a:bodyPr/>
          <a:lstStyle>
            <a:lvl1pPr>
              <a:defRPr>
                <a:solidFill>
                  <a:srgbClr val="0052A2"/>
                </a:solidFill>
                <a:latin typeface="Arial Nova" panose="020B0504020202020204" pitchFamily="34" charset="0"/>
              </a:defRPr>
            </a:lvl1pPr>
            <a:lvl2pPr>
              <a:defRPr>
                <a:solidFill>
                  <a:srgbClr val="0052A2"/>
                </a:solidFill>
                <a:latin typeface="Arial Nova" panose="020B0504020202020204" pitchFamily="34" charset="0"/>
              </a:defRPr>
            </a:lvl2pPr>
            <a:lvl3pPr>
              <a:defRPr sz="2400">
                <a:solidFill>
                  <a:srgbClr val="0052A2"/>
                </a:solidFill>
                <a:latin typeface="Arial Nova" panose="020B0504020202020204" pitchFamily="34" charset="0"/>
              </a:defRPr>
            </a:lvl3pPr>
            <a:lvl4pPr>
              <a:defRPr sz="2400">
                <a:solidFill>
                  <a:srgbClr val="0052A2"/>
                </a:solidFill>
                <a:latin typeface="Arial Nova" panose="020B0504020202020204" pitchFamily="34" charset="0"/>
              </a:defRPr>
            </a:lvl4pPr>
            <a:lvl5pPr>
              <a:defRPr sz="2400">
                <a:solidFill>
                  <a:srgbClr val="0052A2"/>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685524C1-CBC3-5288-A3B1-6A6341769599}"/>
              </a:ext>
            </a:extLst>
          </p:cNvPr>
          <p:cNvSpPr>
            <a:spLocks noGrp="1"/>
          </p:cNvSpPr>
          <p:nvPr>
            <p:ph idx="15"/>
          </p:nvPr>
        </p:nvSpPr>
        <p:spPr>
          <a:xfrm>
            <a:off x="8249548" y="1646819"/>
            <a:ext cx="3154680" cy="4351338"/>
          </a:xfrm>
        </p:spPr>
        <p:txBody>
          <a:bodyPr/>
          <a:lstStyle>
            <a:lvl1pPr>
              <a:defRPr>
                <a:solidFill>
                  <a:srgbClr val="0052A2"/>
                </a:solidFill>
                <a:latin typeface="Arial Nova" panose="020B0504020202020204" pitchFamily="34" charset="0"/>
              </a:defRPr>
            </a:lvl1pPr>
            <a:lvl2pPr>
              <a:defRPr>
                <a:solidFill>
                  <a:srgbClr val="0052A2"/>
                </a:solidFill>
                <a:latin typeface="Arial Nova" panose="020B0504020202020204" pitchFamily="34" charset="0"/>
              </a:defRPr>
            </a:lvl2pPr>
            <a:lvl3pPr>
              <a:defRPr sz="2400">
                <a:solidFill>
                  <a:srgbClr val="0052A2"/>
                </a:solidFill>
                <a:latin typeface="Arial Nova" panose="020B0504020202020204" pitchFamily="34" charset="0"/>
              </a:defRPr>
            </a:lvl3pPr>
            <a:lvl4pPr>
              <a:defRPr sz="2400">
                <a:solidFill>
                  <a:srgbClr val="0052A2"/>
                </a:solidFill>
                <a:latin typeface="Arial Nova" panose="020B0504020202020204" pitchFamily="34" charset="0"/>
              </a:defRPr>
            </a:lvl4pPr>
            <a:lvl5pPr>
              <a:defRPr sz="2400">
                <a:solidFill>
                  <a:srgbClr val="0052A2"/>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15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EAE3B9-DEA8-F759-DB92-F19D772DC946}"/>
              </a:ext>
            </a:extLst>
          </p:cNvPr>
          <p:cNvSpPr>
            <a:spLocks noGrp="1"/>
          </p:cNvSpPr>
          <p:nvPr>
            <p:ph type="dt" sz="half" idx="10"/>
          </p:nvPr>
        </p:nvSpPr>
        <p:spPr/>
        <p:txBody>
          <a:bodyPr/>
          <a:lstStyle/>
          <a:p>
            <a:fld id="{44FE54D0-9704-4EE7-8EE1-BCA8249E43AA}" type="datetime1">
              <a:rPr lang="en-US" smtClean="0"/>
              <a:t>10/15/2024</a:t>
            </a:fld>
            <a:endParaRPr lang="en-US"/>
          </a:p>
        </p:txBody>
      </p:sp>
      <p:sp>
        <p:nvSpPr>
          <p:cNvPr id="4" name="Footer Placeholder 3">
            <a:extLst>
              <a:ext uri="{FF2B5EF4-FFF2-40B4-BE49-F238E27FC236}">
                <a16:creationId xmlns:a16="http://schemas.microsoft.com/office/drawing/2014/main" id="{B1D1C513-E8ED-64E3-802F-75A8ECE9BE07}"/>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87B32975-C8A9-6B94-150B-FE8229A0CDBB}"/>
              </a:ext>
            </a:extLst>
          </p:cNvPr>
          <p:cNvSpPr>
            <a:spLocks noGrp="1"/>
          </p:cNvSpPr>
          <p:nvPr>
            <p:ph type="sldNum" sz="quarter" idx="12"/>
          </p:nvPr>
        </p:nvSpPr>
        <p:spPr/>
        <p:txBody>
          <a:bodyPr/>
          <a:lstStyle/>
          <a:p>
            <a:fld id="{D1C0E5FD-33A8-4E34-8C94-410C8A191B8A}" type="slidenum">
              <a:rPr lang="en-US" smtClean="0"/>
              <a:t>‹#›</a:t>
            </a:fld>
            <a:endParaRPr lang="en-US"/>
          </a:p>
        </p:txBody>
      </p:sp>
      <p:sp>
        <p:nvSpPr>
          <p:cNvPr id="7" name="Media Placeholder 6">
            <a:extLst>
              <a:ext uri="{FF2B5EF4-FFF2-40B4-BE49-F238E27FC236}">
                <a16:creationId xmlns:a16="http://schemas.microsoft.com/office/drawing/2014/main" id="{BBFCB238-1F53-8248-26E2-67CCC46B781B}"/>
              </a:ext>
            </a:extLst>
          </p:cNvPr>
          <p:cNvSpPr>
            <a:spLocks noGrp="1"/>
          </p:cNvSpPr>
          <p:nvPr>
            <p:ph type="media" sz="quarter" idx="13"/>
          </p:nvPr>
        </p:nvSpPr>
        <p:spPr>
          <a:xfrm>
            <a:off x="838200" y="1862051"/>
            <a:ext cx="5486400" cy="4140092"/>
          </a:xfrm>
        </p:spPr>
        <p:txBody>
          <a:bodyPr/>
          <a:lstStyle/>
          <a:p>
            <a:endParaRPr lang="en-US"/>
          </a:p>
        </p:txBody>
      </p:sp>
      <p:sp>
        <p:nvSpPr>
          <p:cNvPr id="13" name="Content Placeholder 12">
            <a:extLst>
              <a:ext uri="{FF2B5EF4-FFF2-40B4-BE49-F238E27FC236}">
                <a16:creationId xmlns:a16="http://schemas.microsoft.com/office/drawing/2014/main" id="{3B345C91-6943-B602-6697-6393A9CAAEAD}"/>
              </a:ext>
            </a:extLst>
          </p:cNvPr>
          <p:cNvSpPr>
            <a:spLocks noGrp="1"/>
          </p:cNvSpPr>
          <p:nvPr>
            <p:ph sz="quarter" idx="15"/>
          </p:nvPr>
        </p:nvSpPr>
        <p:spPr>
          <a:xfrm>
            <a:off x="6470650" y="1862051"/>
            <a:ext cx="4883150" cy="4140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72051A50-A49D-A57E-E464-35AEE85B071F}"/>
              </a:ext>
            </a:extLst>
          </p:cNvPr>
          <p:cNvSpPr>
            <a:spLocks noGrp="1"/>
          </p:cNvSpPr>
          <p:nvPr>
            <p:ph type="title"/>
          </p:nvPr>
        </p:nvSpPr>
        <p:spPr/>
        <p:txBody>
          <a:bodyPr/>
          <a:lstStyle>
            <a:lvl1pPr>
              <a:defRPr b="1">
                <a:solidFill>
                  <a:srgbClr val="009D56"/>
                </a:solidFill>
                <a:latin typeface="Arial Nova" panose="020B0504020202020204" pitchFamily="34" charset="0"/>
              </a:defRPr>
            </a:lvl1pPr>
          </a:lstStyle>
          <a:p>
            <a:r>
              <a:rPr lang="en-US"/>
              <a:t>Click to edit Master title style</a:t>
            </a:r>
          </a:p>
        </p:txBody>
      </p:sp>
    </p:spTree>
    <p:extLst>
      <p:ext uri="{BB962C8B-B14F-4D97-AF65-F5344CB8AC3E}">
        <p14:creationId xmlns:p14="http://schemas.microsoft.com/office/powerpoint/2010/main" val="209069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 Break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958926-1B61-499B-BA52-C26FDD336A89}"/>
              </a:ext>
            </a:extLst>
          </p:cNvPr>
          <p:cNvSpPr/>
          <p:nvPr userDrawn="1"/>
        </p:nvSpPr>
        <p:spPr>
          <a:xfrm>
            <a:off x="0" y="4685697"/>
            <a:ext cx="12192000" cy="2172303"/>
          </a:xfrm>
          <a:prstGeom prst="rect">
            <a:avLst/>
          </a:prstGeom>
          <a:solidFill>
            <a:schemeClr val="bg1"/>
          </a:solidFill>
          <a:ln>
            <a:noFill/>
          </a:ln>
          <a:effectLst>
            <a:outerShdw blurRad="482600" dist="38100" dir="5400000" sx="106000" sy="106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F620B8E-3367-4303-B3DA-B3CB4E61C046}"/>
              </a:ext>
            </a:extLst>
          </p:cNvPr>
          <p:cNvSpPr>
            <a:spLocks noChangeAspect="1"/>
          </p:cNvSpPr>
          <p:nvPr userDrawn="1"/>
        </p:nvSpPr>
        <p:spPr>
          <a:xfrm>
            <a:off x="11039102" y="6356350"/>
            <a:ext cx="365126" cy="3651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54A40C-EACE-4A1D-9CD7-282D6BAA449A}"/>
              </a:ext>
            </a:extLst>
          </p:cNvPr>
          <p:cNvSpPr>
            <a:spLocks noGrp="1"/>
          </p:cNvSpPr>
          <p:nvPr>
            <p:ph type="body" idx="1" hasCustomPrompt="1"/>
          </p:nvPr>
        </p:nvSpPr>
        <p:spPr>
          <a:xfrm>
            <a:off x="831850" y="4798503"/>
            <a:ext cx="10515600" cy="1291147"/>
          </a:xfrm>
        </p:spPr>
        <p:txBody>
          <a:bodyPr/>
          <a:lstStyle>
            <a:lvl1pPr marL="0" indent="0">
              <a:buNone/>
              <a:defRPr sz="2400">
                <a:solidFill>
                  <a:srgbClr val="0052A2"/>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information here</a:t>
            </a:r>
          </a:p>
        </p:txBody>
      </p:sp>
      <p:sp>
        <p:nvSpPr>
          <p:cNvPr id="4" name="Date Placeholder 3">
            <a:extLst>
              <a:ext uri="{FF2B5EF4-FFF2-40B4-BE49-F238E27FC236}">
                <a16:creationId xmlns:a16="http://schemas.microsoft.com/office/drawing/2014/main" id="{A3AF7884-160F-41EA-9427-B2E5601C10DD}"/>
              </a:ext>
            </a:extLst>
          </p:cNvPr>
          <p:cNvSpPr>
            <a:spLocks noGrp="1"/>
          </p:cNvSpPr>
          <p:nvPr>
            <p:ph type="dt" sz="half" idx="10"/>
          </p:nvPr>
        </p:nvSpPr>
        <p:spPr/>
        <p:txBody>
          <a:bodyPr/>
          <a:lstStyle>
            <a:lvl1pPr>
              <a:defRPr b="0">
                <a:solidFill>
                  <a:srgbClr val="0052A2"/>
                </a:solidFill>
                <a:latin typeface="Arial Nova" panose="020B0504020202020204" pitchFamily="34" charset="0"/>
              </a:defRPr>
            </a:lvl1pPr>
          </a:lstStyle>
          <a:p>
            <a:fld id="{F512AA60-09DD-4247-8E28-BC7EC9D02142}" type="datetime1">
              <a:rPr lang="en-US" smtClean="0"/>
              <a:pPr/>
              <a:t>10/15/2024</a:t>
            </a:fld>
            <a:endParaRPr lang="en-US"/>
          </a:p>
        </p:txBody>
      </p:sp>
      <p:sp>
        <p:nvSpPr>
          <p:cNvPr id="5" name="Footer Placeholder 4">
            <a:extLst>
              <a:ext uri="{FF2B5EF4-FFF2-40B4-BE49-F238E27FC236}">
                <a16:creationId xmlns:a16="http://schemas.microsoft.com/office/drawing/2014/main" id="{D23C18C4-F62E-4C1F-8DAF-82860B71AFC1}"/>
              </a:ext>
            </a:extLst>
          </p:cNvPr>
          <p:cNvSpPr>
            <a:spLocks noGrp="1"/>
          </p:cNvSpPr>
          <p:nvPr>
            <p:ph type="ftr" sz="quarter" idx="11"/>
          </p:nvPr>
        </p:nvSpPr>
        <p:spPr/>
        <p:txBody>
          <a:bodyPr/>
          <a:lstStyle>
            <a:lvl1pPr>
              <a:defRPr>
                <a:solidFill>
                  <a:srgbClr val="0052A2"/>
                </a:solidFill>
                <a:latin typeface="Arial Nova Light" panose="020B0304020202020204" pitchFamily="34" charset="0"/>
              </a:defRPr>
            </a:lvl1pPr>
          </a:lstStyle>
          <a:p>
            <a:r>
              <a:rPr lang="en-US"/>
              <a:t>U.S. DEPARTMENT OF EDUCATION</a:t>
            </a:r>
          </a:p>
        </p:txBody>
      </p:sp>
      <p:sp>
        <p:nvSpPr>
          <p:cNvPr id="6" name="Slide Number Placeholder 5">
            <a:extLst>
              <a:ext uri="{FF2B5EF4-FFF2-40B4-BE49-F238E27FC236}">
                <a16:creationId xmlns:a16="http://schemas.microsoft.com/office/drawing/2014/main" id="{07913B94-B471-4BE4-974A-0068CE923780}"/>
              </a:ext>
            </a:extLst>
          </p:cNvPr>
          <p:cNvSpPr>
            <a:spLocks noGrp="1"/>
          </p:cNvSpPr>
          <p:nvPr>
            <p:ph type="sldNum" sz="quarter" idx="12"/>
          </p:nvPr>
        </p:nvSpPr>
        <p:spPr/>
        <p:txBody>
          <a:bodyPr/>
          <a:lstStyle>
            <a:lvl1pPr>
              <a:defRPr b="1">
                <a:solidFill>
                  <a:srgbClr val="0052A2"/>
                </a:solidFill>
                <a:latin typeface="Arial Nova" panose="020B0504020202020204" pitchFamily="34" charset="0"/>
              </a:defRPr>
            </a:lvl1pPr>
          </a:lstStyle>
          <a:p>
            <a:fld id="{D1C0E5FD-33A8-4E34-8C94-410C8A191B8A}" type="slidenum">
              <a:rPr lang="en-US" smtClean="0"/>
              <a:pPr/>
              <a:t>‹#›</a:t>
            </a:fld>
            <a:endParaRPr lang="en-US"/>
          </a:p>
        </p:txBody>
      </p:sp>
      <p:pic>
        <p:nvPicPr>
          <p:cNvPr id="10" name="Graphic 9">
            <a:extLst>
              <a:ext uri="{FF2B5EF4-FFF2-40B4-BE49-F238E27FC236}">
                <a16:creationId xmlns:a16="http://schemas.microsoft.com/office/drawing/2014/main" id="{AEE93409-E892-46EC-ABA6-D9BB5BF965A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9812" r="7331"/>
          <a:stretch/>
        </p:blipFill>
        <p:spPr>
          <a:xfrm>
            <a:off x="8535423" y="0"/>
            <a:ext cx="3656578" cy="3558680"/>
          </a:xfrm>
          <a:prstGeom prst="rect">
            <a:avLst/>
          </a:prstGeom>
          <a:effectLst/>
        </p:spPr>
      </p:pic>
      <p:sp>
        <p:nvSpPr>
          <p:cNvPr id="11" name="Rectangle 10" descr="U.S. Department of Education logo/seal">
            <a:extLst>
              <a:ext uri="{FF2B5EF4-FFF2-40B4-BE49-F238E27FC236}">
                <a16:creationId xmlns:a16="http://schemas.microsoft.com/office/drawing/2014/main" id="{BC733E49-4A62-40B0-99F0-01E768E4771C}"/>
              </a:ext>
            </a:extLst>
          </p:cNvPr>
          <p:cNvSpPr/>
          <p:nvPr userDrawn="1"/>
        </p:nvSpPr>
        <p:spPr>
          <a:xfrm>
            <a:off x="8472881" y="0"/>
            <a:ext cx="3719119" cy="3649211"/>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A6446-DF95-4E65-8F5A-E90795F6D0E8}"/>
              </a:ext>
            </a:extLst>
          </p:cNvPr>
          <p:cNvSpPr>
            <a:spLocks noGrp="1"/>
          </p:cNvSpPr>
          <p:nvPr>
            <p:ph type="title" hasCustomPrompt="1"/>
          </p:nvPr>
        </p:nvSpPr>
        <p:spPr>
          <a:xfrm>
            <a:off x="831850" y="1709738"/>
            <a:ext cx="10515600" cy="2852737"/>
          </a:xfrm>
        </p:spPr>
        <p:txBody>
          <a:bodyPr anchor="b"/>
          <a:lstStyle>
            <a:lvl1pPr>
              <a:defRPr sz="6000" b="1">
                <a:solidFill>
                  <a:srgbClr val="009D56"/>
                </a:solidFill>
                <a:latin typeface="Arial Nova" panose="020B0504020202020204" pitchFamily="34" charset="0"/>
              </a:defRPr>
            </a:lvl1pPr>
          </a:lstStyle>
          <a:p>
            <a:r>
              <a:rPr lang="en-US"/>
              <a:t>Section / Break Header</a:t>
            </a:r>
          </a:p>
        </p:txBody>
      </p:sp>
    </p:spTree>
    <p:extLst>
      <p:ext uri="{BB962C8B-B14F-4D97-AF65-F5344CB8AC3E}">
        <p14:creationId xmlns:p14="http://schemas.microsoft.com/office/powerpoint/2010/main" val="72977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EA83C1B-8FF4-4C38-A119-E14BEEC08AA3}"/>
              </a:ext>
            </a:extLst>
          </p:cNvPr>
          <p:cNvSpPr>
            <a:spLocks noChangeAspect="1"/>
          </p:cNvSpPr>
          <p:nvPr userDrawn="1"/>
        </p:nvSpPr>
        <p:spPr>
          <a:xfrm>
            <a:off x="11039102" y="6356350"/>
            <a:ext cx="365126" cy="3651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67D821B-A4FF-45B5-A11A-2D74C660887F}"/>
              </a:ext>
            </a:extLst>
          </p:cNvPr>
          <p:cNvSpPr>
            <a:spLocks noGrp="1"/>
          </p:cNvSpPr>
          <p:nvPr>
            <p:ph type="dt" sz="half" idx="10"/>
          </p:nvPr>
        </p:nvSpPr>
        <p:spPr/>
        <p:txBody>
          <a:bodyPr/>
          <a:lstStyle>
            <a:lvl1pPr>
              <a:defRPr b="0">
                <a:solidFill>
                  <a:srgbClr val="0052A2"/>
                </a:solidFill>
                <a:latin typeface="Arial Nova" panose="020B0504020202020204" pitchFamily="34" charset="0"/>
              </a:defRPr>
            </a:lvl1pPr>
          </a:lstStyle>
          <a:p>
            <a:fld id="{74F6AF7B-360B-4833-AF7E-7DEC425351FE}" type="datetime1">
              <a:rPr lang="en-US" smtClean="0"/>
              <a:pPr/>
              <a:t>10/15/2024</a:t>
            </a:fld>
            <a:endParaRPr lang="en-US"/>
          </a:p>
        </p:txBody>
      </p:sp>
      <p:sp>
        <p:nvSpPr>
          <p:cNvPr id="5" name="Footer Placeholder 4">
            <a:extLst>
              <a:ext uri="{FF2B5EF4-FFF2-40B4-BE49-F238E27FC236}">
                <a16:creationId xmlns:a16="http://schemas.microsoft.com/office/drawing/2014/main" id="{F1ECF5B5-E7B7-4717-A43E-7CB42DB37F16}"/>
              </a:ext>
            </a:extLst>
          </p:cNvPr>
          <p:cNvSpPr>
            <a:spLocks noGrp="1"/>
          </p:cNvSpPr>
          <p:nvPr>
            <p:ph type="ftr" sz="quarter" idx="11"/>
          </p:nvPr>
        </p:nvSpPr>
        <p:spPr/>
        <p:txBody>
          <a:bodyPr/>
          <a:lstStyle>
            <a:lvl1pPr>
              <a:defRPr b="0">
                <a:solidFill>
                  <a:srgbClr val="0052A2"/>
                </a:solidFill>
                <a:latin typeface="Arial Nova Light" panose="020B0304020202020204" pitchFamily="34" charset="0"/>
              </a:defRPr>
            </a:lvl1pPr>
          </a:lstStyle>
          <a:p>
            <a:r>
              <a:rPr lang="en-US"/>
              <a:t>U.S. DEPARTMENT OF EDUCATION</a:t>
            </a:r>
          </a:p>
        </p:txBody>
      </p:sp>
      <p:sp>
        <p:nvSpPr>
          <p:cNvPr id="6" name="Slide Number Placeholder 5">
            <a:extLst>
              <a:ext uri="{FF2B5EF4-FFF2-40B4-BE49-F238E27FC236}">
                <a16:creationId xmlns:a16="http://schemas.microsoft.com/office/drawing/2014/main" id="{25ACC700-68F3-4407-9400-E32ABDC99C4D}"/>
              </a:ext>
            </a:extLst>
          </p:cNvPr>
          <p:cNvSpPr>
            <a:spLocks noGrp="1"/>
          </p:cNvSpPr>
          <p:nvPr>
            <p:ph type="sldNum" sz="quarter" idx="12"/>
          </p:nvPr>
        </p:nvSpPr>
        <p:spPr/>
        <p:txBody>
          <a:bodyPr/>
          <a:lstStyle>
            <a:lvl1pPr>
              <a:defRPr b="1">
                <a:solidFill>
                  <a:srgbClr val="0052A2"/>
                </a:solidFill>
              </a:defRPr>
            </a:lvl1pPr>
          </a:lstStyle>
          <a:p>
            <a:fld id="{D1C0E5FD-33A8-4E34-8C94-410C8A191B8A}" type="slidenum">
              <a:rPr lang="en-US" smtClean="0"/>
              <a:pPr/>
              <a:t>‹#›</a:t>
            </a:fld>
            <a:endParaRPr lang="en-US"/>
          </a:p>
        </p:txBody>
      </p:sp>
      <p:sp>
        <p:nvSpPr>
          <p:cNvPr id="7" name="Rectangle 6">
            <a:extLst>
              <a:ext uri="{FF2B5EF4-FFF2-40B4-BE49-F238E27FC236}">
                <a16:creationId xmlns:a16="http://schemas.microsoft.com/office/drawing/2014/main" id="{83A2987C-54E3-417F-80BB-D2127C3367B0}"/>
              </a:ext>
            </a:extLst>
          </p:cNvPr>
          <p:cNvSpPr/>
          <p:nvPr userDrawn="1"/>
        </p:nvSpPr>
        <p:spPr>
          <a:xfrm>
            <a:off x="0" y="1600200"/>
            <a:ext cx="12192000" cy="3152775"/>
          </a:xfrm>
          <a:prstGeom prst="rect">
            <a:avLst/>
          </a:prstGeom>
          <a:solidFill>
            <a:schemeClr val="bg1"/>
          </a:solidFill>
          <a:ln>
            <a:noFill/>
          </a:ln>
          <a:effectLst>
            <a:outerShdw blurRad="482600" dist="38100" dir="5400000" sx="106000" sy="106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1621B-9874-45CE-8A8E-71E5F0E3E837}"/>
              </a:ext>
            </a:extLst>
          </p:cNvPr>
          <p:cNvSpPr>
            <a:spLocks noGrp="1"/>
          </p:cNvSpPr>
          <p:nvPr>
            <p:ph type="ctrTitle" hasCustomPrompt="1"/>
          </p:nvPr>
        </p:nvSpPr>
        <p:spPr>
          <a:xfrm>
            <a:off x="4714240" y="1854201"/>
            <a:ext cx="7000240" cy="797242"/>
          </a:xfrm>
        </p:spPr>
        <p:txBody>
          <a:bodyPr anchor="b">
            <a:normAutofit/>
          </a:bodyPr>
          <a:lstStyle>
            <a:lvl1pPr algn="l">
              <a:defRPr sz="4000" b="1">
                <a:solidFill>
                  <a:srgbClr val="0052A2"/>
                </a:solidFill>
                <a:latin typeface="Arial Nova" panose="020B0504020202020204" pitchFamily="34" charset="0"/>
              </a:defRPr>
            </a:lvl1pPr>
          </a:lstStyle>
          <a:p>
            <a:r>
              <a:rPr lang="en-US"/>
              <a:t>Closing Words</a:t>
            </a:r>
          </a:p>
        </p:txBody>
      </p:sp>
      <p:sp>
        <p:nvSpPr>
          <p:cNvPr id="3" name="Subtitle 2">
            <a:extLst>
              <a:ext uri="{FF2B5EF4-FFF2-40B4-BE49-F238E27FC236}">
                <a16:creationId xmlns:a16="http://schemas.microsoft.com/office/drawing/2014/main" id="{662B3F8E-D3A0-4628-BC0E-62DBDBD24B52}"/>
              </a:ext>
            </a:extLst>
          </p:cNvPr>
          <p:cNvSpPr>
            <a:spLocks noGrp="1"/>
          </p:cNvSpPr>
          <p:nvPr>
            <p:ph type="subTitle" idx="1" hasCustomPrompt="1"/>
          </p:nvPr>
        </p:nvSpPr>
        <p:spPr>
          <a:xfrm>
            <a:off x="4718395" y="2880179"/>
            <a:ext cx="6996085" cy="1643401"/>
          </a:xfrm>
        </p:spPr>
        <p:txBody>
          <a:bodyPr>
            <a:normAutofit/>
          </a:bodyPr>
          <a:lstStyle>
            <a:lvl1pPr marL="0" indent="0" algn="l">
              <a:buNone/>
              <a:defRPr sz="2800">
                <a:solidFill>
                  <a:srgbClr val="0052A2"/>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Information</a:t>
            </a:r>
          </a:p>
        </p:txBody>
      </p:sp>
      <p:pic>
        <p:nvPicPr>
          <p:cNvPr id="10" name="Graphic 9" descr="U.S. Department of Education logo/seal">
            <a:extLst>
              <a:ext uri="{FF2B5EF4-FFF2-40B4-BE49-F238E27FC236}">
                <a16:creationId xmlns:a16="http://schemas.microsoft.com/office/drawing/2014/main" id="{41F08E28-02F9-45D4-BB79-E91DBCA3F2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9781" y="784181"/>
            <a:ext cx="2140039" cy="2140039"/>
          </a:xfrm>
          <a:prstGeom prst="rect">
            <a:avLst/>
          </a:prstGeom>
          <a:effectLst>
            <a:outerShdw blurRad="482600" sx="102000" sy="102000" algn="ctr" rotWithShape="0">
              <a:schemeClr val="accent1">
                <a:lumMod val="50000"/>
                <a:alpha val="40000"/>
              </a:schemeClr>
            </a:outerShdw>
          </a:effectLst>
        </p:spPr>
      </p:pic>
      <p:cxnSp>
        <p:nvCxnSpPr>
          <p:cNvPr id="13" name="Straight Connector 12">
            <a:extLst>
              <a:ext uri="{FF2B5EF4-FFF2-40B4-BE49-F238E27FC236}">
                <a16:creationId xmlns:a16="http://schemas.microsoft.com/office/drawing/2014/main" id="{3892DC62-B502-4E74-89E6-97808F93F49E}"/>
              </a:ext>
            </a:extLst>
          </p:cNvPr>
          <p:cNvCxnSpPr/>
          <p:nvPr userDrawn="1"/>
        </p:nvCxnSpPr>
        <p:spPr>
          <a:xfrm>
            <a:off x="4419600" y="1861662"/>
            <a:ext cx="0" cy="26619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7E531B-C381-4817-81F6-1004617E74C7}"/>
              </a:ext>
            </a:extLst>
          </p:cNvPr>
          <p:cNvSpPr txBox="1"/>
          <p:nvPr userDrawn="1"/>
        </p:nvSpPr>
        <p:spPr>
          <a:xfrm>
            <a:off x="0" y="3090446"/>
            <a:ext cx="4419600" cy="830997"/>
          </a:xfrm>
          <a:prstGeom prst="rect">
            <a:avLst/>
          </a:prstGeom>
          <a:noFill/>
        </p:spPr>
        <p:txBody>
          <a:bodyPr wrap="square" rtlCol="0">
            <a:spAutoFit/>
          </a:bodyPr>
          <a:lstStyle/>
          <a:p>
            <a:pPr algn="ctr"/>
            <a:r>
              <a:rPr lang="en-US" sz="2400" b="1">
                <a:solidFill>
                  <a:srgbClr val="0052A2"/>
                </a:solidFill>
                <a:latin typeface="Arial Nova" panose="020B0504020202020204" pitchFamily="34" charset="0"/>
              </a:rPr>
              <a:t>U.S. DEPARTMENT </a:t>
            </a:r>
          </a:p>
          <a:p>
            <a:pPr algn="ctr"/>
            <a:r>
              <a:rPr lang="en-US" sz="2400" b="1">
                <a:solidFill>
                  <a:srgbClr val="0052A2"/>
                </a:solidFill>
                <a:latin typeface="Arial Nova" panose="020B0504020202020204" pitchFamily="34" charset="0"/>
              </a:rPr>
              <a:t>OF EDUCATION</a:t>
            </a:r>
          </a:p>
        </p:txBody>
      </p:sp>
    </p:spTree>
    <p:extLst>
      <p:ext uri="{BB962C8B-B14F-4D97-AF65-F5344CB8AC3E}">
        <p14:creationId xmlns:p14="http://schemas.microsoft.com/office/powerpoint/2010/main" val="340038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2F870-1575-4A54-BB30-9101BACDC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680960-ED30-464C-8D6D-D7C0B2925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62369-E79C-465C-A2AA-A2A597856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E54D0-9704-4EE7-8EE1-BCA8249E43AA}" type="datetime1">
              <a:rPr lang="en-US" smtClean="0"/>
              <a:t>10/15/2024</a:t>
            </a:fld>
            <a:endParaRPr lang="en-US"/>
          </a:p>
        </p:txBody>
      </p:sp>
      <p:sp>
        <p:nvSpPr>
          <p:cNvPr id="5" name="Footer Placeholder 4">
            <a:extLst>
              <a:ext uri="{FF2B5EF4-FFF2-40B4-BE49-F238E27FC236}">
                <a16:creationId xmlns:a16="http://schemas.microsoft.com/office/drawing/2014/main" id="{D7861863-5247-48B2-8DBD-E3F57ABB0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 DEPARTMENT OF EDUCATION</a:t>
            </a:r>
          </a:p>
        </p:txBody>
      </p:sp>
      <p:sp>
        <p:nvSpPr>
          <p:cNvPr id="6" name="Slide Number Placeholder 5">
            <a:extLst>
              <a:ext uri="{FF2B5EF4-FFF2-40B4-BE49-F238E27FC236}">
                <a16:creationId xmlns:a16="http://schemas.microsoft.com/office/drawing/2014/main" id="{071C339F-3E17-4B3B-9D14-2F6154C6C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0E5FD-33A8-4E34-8C94-410C8A191B8A}" type="slidenum">
              <a:rPr lang="en-US" smtClean="0"/>
              <a:t>‹#›</a:t>
            </a:fld>
            <a:endParaRPr lang="en-US"/>
          </a:p>
        </p:txBody>
      </p:sp>
    </p:spTree>
    <p:extLst>
      <p:ext uri="{BB962C8B-B14F-4D97-AF65-F5344CB8AC3E}">
        <p14:creationId xmlns:p14="http://schemas.microsoft.com/office/powerpoint/2010/main" val="411776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51" r:id="rId6"/>
    <p:sldLayoutId id="2147483666"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C072C2-0DC9-5CE4-A1FF-EA9AE03E68B5}"/>
              </a:ext>
            </a:extLst>
          </p:cNvPr>
          <p:cNvSpPr>
            <a:spLocks noGrp="1"/>
          </p:cNvSpPr>
          <p:nvPr>
            <p:ph type="ctrTitle"/>
          </p:nvPr>
        </p:nvSpPr>
        <p:spPr/>
        <p:txBody>
          <a:bodyPr/>
          <a:lstStyle/>
          <a:p>
            <a:pPr algn="ctr"/>
            <a:r>
              <a:rPr lang="en-US" dirty="0"/>
              <a:t>Up-to-Date with DATE</a:t>
            </a:r>
          </a:p>
        </p:txBody>
      </p:sp>
      <p:sp>
        <p:nvSpPr>
          <p:cNvPr id="6" name="Subtitle 5">
            <a:extLst>
              <a:ext uri="{FF2B5EF4-FFF2-40B4-BE49-F238E27FC236}">
                <a16:creationId xmlns:a16="http://schemas.microsoft.com/office/drawing/2014/main" id="{7C640578-414C-4C38-9F5B-212BBFA0BE97}"/>
              </a:ext>
            </a:extLst>
          </p:cNvPr>
          <p:cNvSpPr>
            <a:spLocks noGrp="1"/>
          </p:cNvSpPr>
          <p:nvPr>
            <p:ph type="subTitle" idx="1"/>
          </p:nvPr>
        </p:nvSpPr>
        <p:spPr/>
        <p:txBody>
          <a:bodyPr>
            <a:normAutofit fontScale="62500" lnSpcReduction="20000"/>
          </a:bodyPr>
          <a:lstStyle/>
          <a:p>
            <a:pPr algn="ctr"/>
            <a:r>
              <a:rPr lang="en-US" i="1" dirty="0"/>
              <a:t>CTE Data Collection Under Perkins V</a:t>
            </a:r>
          </a:p>
          <a:p>
            <a:endParaRPr lang="en-US" i="1" dirty="0"/>
          </a:p>
          <a:p>
            <a:r>
              <a:rPr lang="en-US" dirty="0"/>
              <a:t>Adam Flynn-Tabloff</a:t>
            </a:r>
          </a:p>
          <a:p>
            <a:r>
              <a:rPr lang="en-US" dirty="0"/>
              <a:t>Chief, Program Administration and Accountability</a:t>
            </a:r>
          </a:p>
          <a:p>
            <a:r>
              <a:rPr lang="en-US" dirty="0"/>
              <a:t>ECMC Collaborative Convening – September 24, 2024</a:t>
            </a:r>
          </a:p>
        </p:txBody>
      </p:sp>
      <p:sp>
        <p:nvSpPr>
          <p:cNvPr id="2" name="Date Placeholder 1">
            <a:extLst>
              <a:ext uri="{FF2B5EF4-FFF2-40B4-BE49-F238E27FC236}">
                <a16:creationId xmlns:a16="http://schemas.microsoft.com/office/drawing/2014/main" id="{A150C02F-F82E-8625-E515-19719ED9FDDE}"/>
              </a:ext>
            </a:extLst>
          </p:cNvPr>
          <p:cNvSpPr>
            <a:spLocks noGrp="1"/>
          </p:cNvSpPr>
          <p:nvPr>
            <p:ph type="dt" sz="half" idx="10"/>
          </p:nvPr>
        </p:nvSpPr>
        <p:spPr/>
        <p:txBody>
          <a:bodyPr/>
          <a:lstStyle/>
          <a:p>
            <a:fld id="{74F6AF7B-360B-4833-AF7E-7DEC425351FE}" type="datetime1">
              <a:rPr lang="en-US" smtClean="0"/>
              <a:pPr/>
              <a:t>10/15/2024</a:t>
            </a:fld>
            <a:endParaRPr lang="en-US"/>
          </a:p>
        </p:txBody>
      </p:sp>
      <p:sp>
        <p:nvSpPr>
          <p:cNvPr id="3" name="Footer Placeholder 2">
            <a:extLst>
              <a:ext uri="{FF2B5EF4-FFF2-40B4-BE49-F238E27FC236}">
                <a16:creationId xmlns:a16="http://schemas.microsoft.com/office/drawing/2014/main" id="{84EE73AE-E353-68A1-D20F-2E09047CD284}"/>
              </a:ext>
            </a:extLst>
          </p:cNvPr>
          <p:cNvSpPr>
            <a:spLocks noGrp="1"/>
          </p:cNvSpPr>
          <p:nvPr>
            <p:ph type="ftr" sz="quarter" idx="11"/>
          </p:nvPr>
        </p:nvSpPr>
        <p:spPr>
          <a:xfrm>
            <a:off x="4038599" y="6356350"/>
            <a:ext cx="4355387" cy="365125"/>
          </a:xfrm>
        </p:spPr>
        <p:txBody>
          <a:bodyPr/>
          <a:lstStyle/>
          <a:p>
            <a:r>
              <a:rPr lang="en-US"/>
              <a:t>OFFICE OF CAREER, TECHNICAL, AND ADULT EDUCATION</a:t>
            </a:r>
          </a:p>
        </p:txBody>
      </p:sp>
      <p:sp>
        <p:nvSpPr>
          <p:cNvPr id="4" name="Slide Number Placeholder 3">
            <a:extLst>
              <a:ext uri="{FF2B5EF4-FFF2-40B4-BE49-F238E27FC236}">
                <a16:creationId xmlns:a16="http://schemas.microsoft.com/office/drawing/2014/main" id="{EE36AE89-1FFE-1228-3119-197EF0C5C27E}"/>
              </a:ext>
            </a:extLst>
          </p:cNvPr>
          <p:cNvSpPr>
            <a:spLocks noGrp="1"/>
          </p:cNvSpPr>
          <p:nvPr>
            <p:ph type="sldNum" sz="quarter" idx="12"/>
          </p:nvPr>
        </p:nvSpPr>
        <p:spPr/>
        <p:txBody>
          <a:bodyPr/>
          <a:lstStyle/>
          <a:p>
            <a:fld id="{D1C0E5FD-33A8-4E34-8C94-410C8A191B8A}" type="slidenum">
              <a:rPr lang="en-US" smtClean="0"/>
              <a:pPr/>
              <a:t>1</a:t>
            </a:fld>
            <a:endParaRPr lang="en-US"/>
          </a:p>
        </p:txBody>
      </p:sp>
    </p:spTree>
    <p:extLst>
      <p:ext uri="{BB962C8B-B14F-4D97-AF65-F5344CB8AC3E}">
        <p14:creationId xmlns:p14="http://schemas.microsoft.com/office/powerpoint/2010/main" val="298011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F3C7C0-F906-10FF-8172-0B2415DDD613}"/>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800E033D-DFA1-40C3-8EDE-413D8B736DB2}"/>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DD15896A-6CCE-DE41-7580-FF9AEB0856BE}"/>
              </a:ext>
            </a:extLst>
          </p:cNvPr>
          <p:cNvSpPr>
            <a:spLocks noGrp="1"/>
          </p:cNvSpPr>
          <p:nvPr>
            <p:ph type="sldNum" sz="quarter" idx="12"/>
          </p:nvPr>
        </p:nvSpPr>
        <p:spPr/>
        <p:txBody>
          <a:bodyPr/>
          <a:lstStyle/>
          <a:p>
            <a:fld id="{D1C0E5FD-33A8-4E34-8C94-410C8A191B8A}" type="slidenum">
              <a:rPr lang="en-US" smtClean="0"/>
              <a:pPr/>
              <a:t>10</a:t>
            </a:fld>
            <a:endParaRPr lang="en-US"/>
          </a:p>
        </p:txBody>
      </p:sp>
      <p:sp>
        <p:nvSpPr>
          <p:cNvPr id="6" name="Title 5">
            <a:extLst>
              <a:ext uri="{FF2B5EF4-FFF2-40B4-BE49-F238E27FC236}">
                <a16:creationId xmlns:a16="http://schemas.microsoft.com/office/drawing/2014/main" id="{63ED48CE-EB1E-2DD9-9A69-A6BADDA73873}"/>
              </a:ext>
            </a:extLst>
          </p:cNvPr>
          <p:cNvSpPr>
            <a:spLocks noGrp="1"/>
          </p:cNvSpPr>
          <p:nvPr>
            <p:ph type="title"/>
          </p:nvPr>
        </p:nvSpPr>
        <p:spPr/>
        <p:txBody>
          <a:bodyPr>
            <a:normAutofit fontScale="90000"/>
          </a:bodyPr>
          <a:lstStyle/>
          <a:p>
            <a:r>
              <a:rPr lang="en-US" dirty="0"/>
              <a:t>Concentrators for Program Years </a:t>
            </a:r>
            <a:br>
              <a:rPr lang="en-US" dirty="0"/>
            </a:br>
            <a:r>
              <a:rPr lang="en-US" dirty="0"/>
              <a:t>2019-20 to 2022-23</a:t>
            </a:r>
          </a:p>
        </p:txBody>
      </p:sp>
      <p:graphicFrame>
        <p:nvGraphicFramePr>
          <p:cNvPr id="2" name="Content Placeholder 5">
            <a:extLst>
              <a:ext uri="{FF2B5EF4-FFF2-40B4-BE49-F238E27FC236}">
                <a16:creationId xmlns:a16="http://schemas.microsoft.com/office/drawing/2014/main" id="{B0D901C3-9C71-1BC8-5DDF-985400CFEC60}"/>
              </a:ext>
            </a:extLst>
          </p:cNvPr>
          <p:cNvGraphicFramePr>
            <a:graphicFrameLocks/>
          </p:cNvGraphicFramePr>
          <p:nvPr>
            <p:extLst>
              <p:ext uri="{D42A27DB-BD31-4B8C-83A1-F6EECF244321}">
                <p14:modId xmlns:p14="http://schemas.microsoft.com/office/powerpoint/2010/main" val="928936507"/>
              </p:ext>
            </p:extLst>
          </p:nvPr>
        </p:nvGraphicFramePr>
        <p:xfrm>
          <a:off x="122830" y="1825238"/>
          <a:ext cx="11900848"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15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F3C7C0-F906-10FF-8172-0B2415DDD613}"/>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800E033D-DFA1-40C3-8EDE-413D8B736DB2}"/>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DD15896A-6CCE-DE41-7580-FF9AEB0856BE}"/>
              </a:ext>
            </a:extLst>
          </p:cNvPr>
          <p:cNvSpPr>
            <a:spLocks noGrp="1"/>
          </p:cNvSpPr>
          <p:nvPr>
            <p:ph type="sldNum" sz="quarter" idx="12"/>
          </p:nvPr>
        </p:nvSpPr>
        <p:spPr/>
        <p:txBody>
          <a:bodyPr/>
          <a:lstStyle/>
          <a:p>
            <a:fld id="{D1C0E5FD-33A8-4E34-8C94-410C8A191B8A}" type="slidenum">
              <a:rPr lang="en-US" smtClean="0"/>
              <a:pPr/>
              <a:t>11</a:t>
            </a:fld>
            <a:endParaRPr lang="en-US"/>
          </a:p>
        </p:txBody>
      </p:sp>
      <p:sp>
        <p:nvSpPr>
          <p:cNvPr id="6" name="Title 5">
            <a:extLst>
              <a:ext uri="{FF2B5EF4-FFF2-40B4-BE49-F238E27FC236}">
                <a16:creationId xmlns:a16="http://schemas.microsoft.com/office/drawing/2014/main" id="{63ED48CE-EB1E-2DD9-9A69-A6BADDA73873}"/>
              </a:ext>
            </a:extLst>
          </p:cNvPr>
          <p:cNvSpPr>
            <a:spLocks noGrp="1"/>
          </p:cNvSpPr>
          <p:nvPr>
            <p:ph type="title"/>
          </p:nvPr>
        </p:nvSpPr>
        <p:spPr/>
        <p:txBody>
          <a:bodyPr>
            <a:normAutofit fontScale="90000"/>
          </a:bodyPr>
          <a:lstStyle/>
          <a:p>
            <a:r>
              <a:rPr lang="en-US" dirty="0"/>
              <a:t>Characteristics of CTE Participants</a:t>
            </a:r>
            <a:br>
              <a:rPr lang="en-US" dirty="0"/>
            </a:br>
            <a:r>
              <a:rPr lang="en-US" dirty="0"/>
              <a:t>Program Year 2022-23</a:t>
            </a:r>
          </a:p>
        </p:txBody>
      </p:sp>
      <p:graphicFrame>
        <p:nvGraphicFramePr>
          <p:cNvPr id="7" name="Chart 6">
            <a:extLst>
              <a:ext uri="{FF2B5EF4-FFF2-40B4-BE49-F238E27FC236}">
                <a16:creationId xmlns:a16="http://schemas.microsoft.com/office/drawing/2014/main" id="{2688A52D-A9B7-2525-512A-7D00857B617D}"/>
              </a:ext>
            </a:extLst>
          </p:cNvPr>
          <p:cNvGraphicFramePr/>
          <p:nvPr>
            <p:extLst>
              <p:ext uri="{D42A27DB-BD31-4B8C-83A1-F6EECF244321}">
                <p14:modId xmlns:p14="http://schemas.microsoft.com/office/powerpoint/2010/main" val="1206199681"/>
              </p:ext>
            </p:extLst>
          </p:nvPr>
        </p:nvGraphicFramePr>
        <p:xfrm>
          <a:off x="62753" y="1434353"/>
          <a:ext cx="11914094" cy="469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459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F3C7C0-F906-10FF-8172-0B2415DDD613}"/>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800E033D-DFA1-40C3-8EDE-413D8B736DB2}"/>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DD15896A-6CCE-DE41-7580-FF9AEB0856BE}"/>
              </a:ext>
            </a:extLst>
          </p:cNvPr>
          <p:cNvSpPr>
            <a:spLocks noGrp="1"/>
          </p:cNvSpPr>
          <p:nvPr>
            <p:ph type="sldNum" sz="quarter" idx="12"/>
          </p:nvPr>
        </p:nvSpPr>
        <p:spPr/>
        <p:txBody>
          <a:bodyPr/>
          <a:lstStyle/>
          <a:p>
            <a:fld id="{D1C0E5FD-33A8-4E34-8C94-410C8A191B8A}" type="slidenum">
              <a:rPr lang="en-US" smtClean="0"/>
              <a:pPr/>
              <a:t>12</a:t>
            </a:fld>
            <a:endParaRPr lang="en-US"/>
          </a:p>
        </p:txBody>
      </p:sp>
      <p:sp>
        <p:nvSpPr>
          <p:cNvPr id="6" name="Title 5">
            <a:extLst>
              <a:ext uri="{FF2B5EF4-FFF2-40B4-BE49-F238E27FC236}">
                <a16:creationId xmlns:a16="http://schemas.microsoft.com/office/drawing/2014/main" id="{63ED48CE-EB1E-2DD9-9A69-A6BADDA73873}"/>
              </a:ext>
            </a:extLst>
          </p:cNvPr>
          <p:cNvSpPr>
            <a:spLocks noGrp="1"/>
          </p:cNvSpPr>
          <p:nvPr>
            <p:ph type="title"/>
          </p:nvPr>
        </p:nvSpPr>
        <p:spPr/>
        <p:txBody>
          <a:bodyPr>
            <a:normAutofit fontScale="90000"/>
          </a:bodyPr>
          <a:lstStyle/>
          <a:p>
            <a:r>
              <a:rPr lang="en-US" dirty="0"/>
              <a:t>Characteristics of CTE Concentrators</a:t>
            </a:r>
            <a:br>
              <a:rPr lang="en-US" dirty="0"/>
            </a:br>
            <a:r>
              <a:rPr lang="en-US" dirty="0"/>
              <a:t>Program Year 2022-23</a:t>
            </a:r>
          </a:p>
        </p:txBody>
      </p:sp>
      <p:graphicFrame>
        <p:nvGraphicFramePr>
          <p:cNvPr id="2" name="Chart 1">
            <a:extLst>
              <a:ext uri="{FF2B5EF4-FFF2-40B4-BE49-F238E27FC236}">
                <a16:creationId xmlns:a16="http://schemas.microsoft.com/office/drawing/2014/main" id="{6CF6A8AA-D22E-DA8D-E2EB-2E5C86436F5C}"/>
              </a:ext>
            </a:extLst>
          </p:cNvPr>
          <p:cNvGraphicFramePr/>
          <p:nvPr>
            <p:extLst>
              <p:ext uri="{D42A27DB-BD31-4B8C-83A1-F6EECF244321}">
                <p14:modId xmlns:p14="http://schemas.microsoft.com/office/powerpoint/2010/main" val="2447931980"/>
              </p:ext>
            </p:extLst>
          </p:nvPr>
        </p:nvGraphicFramePr>
        <p:xfrm>
          <a:off x="62753" y="1434353"/>
          <a:ext cx="11914094" cy="469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798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F3C7C0-F906-10FF-8172-0B2415DDD613}"/>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800E033D-DFA1-40C3-8EDE-413D8B736DB2}"/>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DD15896A-6CCE-DE41-7580-FF9AEB0856BE}"/>
              </a:ext>
            </a:extLst>
          </p:cNvPr>
          <p:cNvSpPr>
            <a:spLocks noGrp="1"/>
          </p:cNvSpPr>
          <p:nvPr>
            <p:ph type="sldNum" sz="quarter" idx="12"/>
          </p:nvPr>
        </p:nvSpPr>
        <p:spPr/>
        <p:txBody>
          <a:bodyPr/>
          <a:lstStyle/>
          <a:p>
            <a:fld id="{D1C0E5FD-33A8-4E34-8C94-410C8A191B8A}" type="slidenum">
              <a:rPr lang="en-US" smtClean="0"/>
              <a:pPr/>
              <a:t>13</a:t>
            </a:fld>
            <a:endParaRPr lang="en-US"/>
          </a:p>
        </p:txBody>
      </p:sp>
      <p:sp>
        <p:nvSpPr>
          <p:cNvPr id="6" name="Title 5">
            <a:extLst>
              <a:ext uri="{FF2B5EF4-FFF2-40B4-BE49-F238E27FC236}">
                <a16:creationId xmlns:a16="http://schemas.microsoft.com/office/drawing/2014/main" id="{63ED48CE-EB1E-2DD9-9A69-A6BADDA73873}"/>
              </a:ext>
            </a:extLst>
          </p:cNvPr>
          <p:cNvSpPr>
            <a:spLocks noGrp="1"/>
          </p:cNvSpPr>
          <p:nvPr>
            <p:ph type="title"/>
          </p:nvPr>
        </p:nvSpPr>
        <p:spPr>
          <a:xfrm>
            <a:off x="1910080" y="365125"/>
            <a:ext cx="9443720" cy="777875"/>
          </a:xfrm>
        </p:spPr>
        <p:txBody>
          <a:bodyPr>
            <a:normAutofit fontScale="90000"/>
          </a:bodyPr>
          <a:lstStyle/>
          <a:p>
            <a:r>
              <a:rPr lang="en-US" dirty="0"/>
              <a:t>Postsecondary Concentrator Performance - Program Years 2020-23</a:t>
            </a:r>
          </a:p>
        </p:txBody>
      </p:sp>
      <p:graphicFrame>
        <p:nvGraphicFramePr>
          <p:cNvPr id="8" name="Chart 7">
            <a:extLst>
              <a:ext uri="{FF2B5EF4-FFF2-40B4-BE49-F238E27FC236}">
                <a16:creationId xmlns:a16="http://schemas.microsoft.com/office/drawing/2014/main" id="{C2311F0C-9646-091C-EF05-6B540B0B322C}"/>
              </a:ext>
            </a:extLst>
          </p:cNvPr>
          <p:cNvGraphicFramePr>
            <a:graphicFrameLocks/>
          </p:cNvGraphicFramePr>
          <p:nvPr>
            <p:extLst>
              <p:ext uri="{D42A27DB-BD31-4B8C-83A1-F6EECF244321}">
                <p14:modId xmlns:p14="http://schemas.microsoft.com/office/powerpoint/2010/main" val="1879909633"/>
              </p:ext>
            </p:extLst>
          </p:nvPr>
        </p:nvGraphicFramePr>
        <p:xfrm>
          <a:off x="354419" y="1497438"/>
          <a:ext cx="11483162" cy="4774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554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3F9D41C-9C34-16E3-AC1B-9F7AC1CD9236}"/>
              </a:ext>
            </a:extLst>
          </p:cNvPr>
          <p:cNvSpPr>
            <a:spLocks noGrp="1"/>
          </p:cNvSpPr>
          <p:nvPr>
            <p:ph idx="1"/>
          </p:nvPr>
        </p:nvSpPr>
        <p:spPr/>
        <p:txBody>
          <a:bodyPr/>
          <a:lstStyle/>
          <a:p>
            <a:r>
              <a:rPr lang="en-US" dirty="0"/>
              <a:t>Better performance data will equip the Department, States, and local recipients with information to improve our CTE programs to meet the needs of students and employers</a:t>
            </a:r>
          </a:p>
          <a:p>
            <a:endParaRPr lang="en-US" dirty="0"/>
          </a:p>
          <a:p>
            <a:endParaRPr lang="en-US" dirty="0"/>
          </a:p>
          <a:p>
            <a:r>
              <a:rPr lang="en-US" dirty="0"/>
              <a:t>Greater support has the potential to address many of the challenges faced by CTE</a:t>
            </a:r>
          </a:p>
        </p:txBody>
      </p:sp>
      <p:sp>
        <p:nvSpPr>
          <p:cNvPr id="2" name="Date Placeholder 1">
            <a:extLst>
              <a:ext uri="{FF2B5EF4-FFF2-40B4-BE49-F238E27FC236}">
                <a16:creationId xmlns:a16="http://schemas.microsoft.com/office/drawing/2014/main" id="{BAD9A809-F430-23D6-CD9C-6CA6FA598555}"/>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3" name="Footer Placeholder 2">
            <a:extLst>
              <a:ext uri="{FF2B5EF4-FFF2-40B4-BE49-F238E27FC236}">
                <a16:creationId xmlns:a16="http://schemas.microsoft.com/office/drawing/2014/main" id="{C6A57597-DD48-00AD-91BA-BE83DDF563A7}"/>
              </a:ext>
            </a:extLst>
          </p:cNvPr>
          <p:cNvSpPr>
            <a:spLocks noGrp="1"/>
          </p:cNvSpPr>
          <p:nvPr>
            <p:ph type="ftr" sz="quarter" idx="11"/>
          </p:nvPr>
        </p:nvSpPr>
        <p:spPr/>
        <p:txBody>
          <a:bodyPr/>
          <a:lstStyle/>
          <a:p>
            <a:r>
              <a:rPr lang="en-US"/>
              <a:t>OFFICE OF CAREER, TECHNICAL, AND ADULT EDUCATION</a:t>
            </a:r>
          </a:p>
        </p:txBody>
      </p:sp>
      <p:sp>
        <p:nvSpPr>
          <p:cNvPr id="4" name="Slide Number Placeholder 3">
            <a:extLst>
              <a:ext uri="{FF2B5EF4-FFF2-40B4-BE49-F238E27FC236}">
                <a16:creationId xmlns:a16="http://schemas.microsoft.com/office/drawing/2014/main" id="{E5A9BED0-FCE3-DAE9-CC44-42DD9D965281}"/>
              </a:ext>
            </a:extLst>
          </p:cNvPr>
          <p:cNvSpPr>
            <a:spLocks noGrp="1"/>
          </p:cNvSpPr>
          <p:nvPr>
            <p:ph type="sldNum" sz="quarter" idx="12"/>
          </p:nvPr>
        </p:nvSpPr>
        <p:spPr/>
        <p:txBody>
          <a:bodyPr/>
          <a:lstStyle/>
          <a:p>
            <a:fld id="{D1C0E5FD-33A8-4E34-8C94-410C8A191B8A}" type="slidenum">
              <a:rPr lang="en-US" smtClean="0"/>
              <a:pPr/>
              <a:t>14</a:t>
            </a:fld>
            <a:endParaRPr lang="en-US"/>
          </a:p>
        </p:txBody>
      </p:sp>
      <p:sp>
        <p:nvSpPr>
          <p:cNvPr id="12" name="Title 11">
            <a:extLst>
              <a:ext uri="{FF2B5EF4-FFF2-40B4-BE49-F238E27FC236}">
                <a16:creationId xmlns:a16="http://schemas.microsoft.com/office/drawing/2014/main" id="{6829626E-C403-BBEE-B2F7-DBB8237F8C1A}"/>
              </a:ext>
            </a:extLst>
          </p:cNvPr>
          <p:cNvSpPr>
            <a:spLocks noGrp="1"/>
          </p:cNvSpPr>
          <p:nvPr>
            <p:ph type="title"/>
          </p:nvPr>
        </p:nvSpPr>
        <p:spPr/>
        <p:txBody>
          <a:bodyPr>
            <a:normAutofit fontScale="90000"/>
          </a:bodyPr>
          <a:lstStyle/>
          <a:p>
            <a:r>
              <a:rPr lang="en-US" dirty="0"/>
              <a:t>Improving CTE Performance Measurement and Data Collection</a:t>
            </a:r>
          </a:p>
        </p:txBody>
      </p:sp>
    </p:spTree>
    <p:extLst>
      <p:ext uri="{BB962C8B-B14F-4D97-AF65-F5344CB8AC3E}">
        <p14:creationId xmlns:p14="http://schemas.microsoft.com/office/powerpoint/2010/main" val="352698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3060756-3E54-4B05-FD05-E8D7E30BCE03}"/>
              </a:ext>
            </a:extLst>
          </p:cNvPr>
          <p:cNvSpPr>
            <a:spLocks noGrp="1"/>
          </p:cNvSpPr>
          <p:nvPr>
            <p:ph idx="1"/>
          </p:nvPr>
        </p:nvSpPr>
        <p:spPr>
          <a:xfrm>
            <a:off x="1910080" y="1820184"/>
            <a:ext cx="4709160" cy="2480354"/>
          </a:xfrm>
        </p:spPr>
        <p:txBody>
          <a:bodyPr/>
          <a:lstStyle/>
          <a:p>
            <a:pPr marL="0" indent="0">
              <a:buNone/>
            </a:pPr>
            <a:r>
              <a:rPr lang="en-US" dirty="0"/>
              <a:t>State Plan Guide</a:t>
            </a:r>
          </a:p>
          <a:p>
            <a:pPr lvl="1"/>
            <a:r>
              <a:rPr lang="en-US" dirty="0"/>
              <a:t>State Plans</a:t>
            </a:r>
          </a:p>
          <a:p>
            <a:pPr lvl="1"/>
            <a:r>
              <a:rPr lang="en-US" dirty="0"/>
              <a:t>Plan Revisions</a:t>
            </a:r>
          </a:p>
          <a:p>
            <a:pPr lvl="1"/>
            <a:r>
              <a:rPr lang="en-US" dirty="0"/>
              <a:t>State Determined Performance Levels (SDPLs)</a:t>
            </a:r>
          </a:p>
        </p:txBody>
      </p:sp>
      <p:sp>
        <p:nvSpPr>
          <p:cNvPr id="2" name="Date Placeholder 1">
            <a:extLst>
              <a:ext uri="{FF2B5EF4-FFF2-40B4-BE49-F238E27FC236}">
                <a16:creationId xmlns:a16="http://schemas.microsoft.com/office/drawing/2014/main" id="{89183037-5A45-9FD4-E37B-0E7806B21300}"/>
              </a:ext>
            </a:extLst>
          </p:cNvPr>
          <p:cNvSpPr>
            <a:spLocks noGrp="1"/>
          </p:cNvSpPr>
          <p:nvPr>
            <p:ph type="dt" sz="half" idx="10"/>
          </p:nvPr>
        </p:nvSpPr>
        <p:spPr/>
        <p:txBody>
          <a:bodyPr/>
          <a:lstStyle/>
          <a:p>
            <a:fld id="{44FE54D0-9704-4EE7-8EE1-BCA8249E43AA}" type="datetime1">
              <a:rPr lang="en-US" smtClean="0"/>
              <a:t>10/15/2024</a:t>
            </a:fld>
            <a:endParaRPr lang="en-US"/>
          </a:p>
        </p:txBody>
      </p:sp>
      <p:sp>
        <p:nvSpPr>
          <p:cNvPr id="3" name="Footer Placeholder 2">
            <a:extLst>
              <a:ext uri="{FF2B5EF4-FFF2-40B4-BE49-F238E27FC236}">
                <a16:creationId xmlns:a16="http://schemas.microsoft.com/office/drawing/2014/main" id="{EEFB02A4-7E16-4DFD-73F6-7E4FCE4250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2A2"/>
                </a:solidFill>
                <a:effectLst/>
                <a:uLnTx/>
                <a:uFillTx/>
                <a:latin typeface="Arial Nova Light" panose="020B0304020202020204" pitchFamily="34" charset="0"/>
                <a:ea typeface="+mn-ea"/>
                <a:cs typeface="+mn-cs"/>
              </a:rPr>
              <a:t>OFFICE OF CAREER, TECHNICAL, AND ADULT EDUCATION</a:t>
            </a:r>
          </a:p>
        </p:txBody>
      </p:sp>
      <p:sp>
        <p:nvSpPr>
          <p:cNvPr id="4" name="Slide Number Placeholder 3">
            <a:extLst>
              <a:ext uri="{FF2B5EF4-FFF2-40B4-BE49-F238E27FC236}">
                <a16:creationId xmlns:a16="http://schemas.microsoft.com/office/drawing/2014/main" id="{5A86378F-CAB7-F54B-D896-E3FB54EA672D}"/>
              </a:ext>
            </a:extLst>
          </p:cNvPr>
          <p:cNvSpPr>
            <a:spLocks noGrp="1"/>
          </p:cNvSpPr>
          <p:nvPr>
            <p:ph type="sldNum" sz="quarter" idx="12"/>
          </p:nvPr>
        </p:nvSpPr>
        <p:spPr/>
        <p:txBody>
          <a:bodyPr/>
          <a:lstStyle/>
          <a:p>
            <a:fld id="{D1C0E5FD-33A8-4E34-8C94-410C8A191B8A}" type="slidenum">
              <a:rPr lang="en-US" smtClean="0"/>
              <a:t>15</a:t>
            </a:fld>
            <a:endParaRPr lang="en-US"/>
          </a:p>
        </p:txBody>
      </p:sp>
      <p:sp>
        <p:nvSpPr>
          <p:cNvPr id="8" name="Title 7">
            <a:extLst>
              <a:ext uri="{FF2B5EF4-FFF2-40B4-BE49-F238E27FC236}">
                <a16:creationId xmlns:a16="http://schemas.microsoft.com/office/drawing/2014/main" id="{8EC68D90-7D18-DA0C-6AD5-A0A2ABE3B92E}"/>
              </a:ext>
            </a:extLst>
          </p:cNvPr>
          <p:cNvSpPr>
            <a:spLocks noGrp="1"/>
          </p:cNvSpPr>
          <p:nvPr>
            <p:ph type="title"/>
          </p:nvPr>
        </p:nvSpPr>
        <p:spPr/>
        <p:txBody>
          <a:bodyPr/>
          <a:lstStyle/>
          <a:p>
            <a:r>
              <a:rPr lang="en-US" dirty="0"/>
              <a:t>Perkins V – Information Collections</a:t>
            </a:r>
          </a:p>
        </p:txBody>
      </p:sp>
      <p:sp>
        <p:nvSpPr>
          <p:cNvPr id="10" name="Content Placeholder 9">
            <a:extLst>
              <a:ext uri="{FF2B5EF4-FFF2-40B4-BE49-F238E27FC236}">
                <a16:creationId xmlns:a16="http://schemas.microsoft.com/office/drawing/2014/main" id="{2A51BAFF-3EFC-DDC0-04E9-0196240FA248}"/>
              </a:ext>
            </a:extLst>
          </p:cNvPr>
          <p:cNvSpPr>
            <a:spLocks noGrp="1"/>
          </p:cNvSpPr>
          <p:nvPr>
            <p:ph idx="13"/>
          </p:nvPr>
        </p:nvSpPr>
        <p:spPr>
          <a:xfrm>
            <a:off x="6644640" y="1820184"/>
            <a:ext cx="4709160" cy="2480354"/>
          </a:xfrm>
        </p:spPr>
        <p:txBody>
          <a:bodyPr/>
          <a:lstStyle/>
          <a:p>
            <a:pPr marL="0" indent="0">
              <a:buNone/>
            </a:pPr>
            <a:r>
              <a:rPr lang="en-US" dirty="0"/>
              <a:t>Consolidated Annual Report</a:t>
            </a:r>
          </a:p>
          <a:p>
            <a:pPr lvl="1"/>
            <a:r>
              <a:rPr lang="en-US" dirty="0"/>
              <a:t>Enrollment data</a:t>
            </a:r>
          </a:p>
          <a:p>
            <a:pPr lvl="1"/>
            <a:r>
              <a:rPr lang="en-US" dirty="0"/>
              <a:t>Performance data</a:t>
            </a:r>
          </a:p>
          <a:p>
            <a:pPr lvl="1"/>
            <a:r>
              <a:rPr lang="en-US" dirty="0"/>
              <a:t>Fiscal information</a:t>
            </a:r>
          </a:p>
        </p:txBody>
      </p:sp>
      <p:graphicFrame>
        <p:nvGraphicFramePr>
          <p:cNvPr id="11" name="Diagram 10">
            <a:extLst>
              <a:ext uri="{FF2B5EF4-FFF2-40B4-BE49-F238E27FC236}">
                <a16:creationId xmlns:a16="http://schemas.microsoft.com/office/drawing/2014/main" id="{0A69EE8C-4CF6-A234-B21C-CD06F29E5CC4}"/>
              </a:ext>
            </a:extLst>
          </p:cNvPr>
          <p:cNvGraphicFramePr/>
          <p:nvPr>
            <p:extLst>
              <p:ext uri="{D42A27DB-BD31-4B8C-83A1-F6EECF244321}">
                <p14:modId xmlns:p14="http://schemas.microsoft.com/office/powerpoint/2010/main" val="4183278858"/>
              </p:ext>
            </p:extLst>
          </p:nvPr>
        </p:nvGraphicFramePr>
        <p:xfrm>
          <a:off x="2032000" y="3800475"/>
          <a:ext cx="8128000" cy="233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084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0A2FD3-68B3-73AD-0DCA-4B9A1ADC5416}"/>
              </a:ext>
            </a:extLst>
          </p:cNvPr>
          <p:cNvSpPr>
            <a:spLocks noGrp="1"/>
          </p:cNvSpPr>
          <p:nvPr>
            <p:ph idx="1"/>
          </p:nvPr>
        </p:nvSpPr>
        <p:spPr/>
        <p:txBody>
          <a:bodyPr/>
          <a:lstStyle/>
          <a:p>
            <a:pPr marL="0" indent="0">
              <a:buNone/>
            </a:pPr>
            <a:r>
              <a:rPr lang="en-US" dirty="0"/>
              <a:t>State Plan Guide</a:t>
            </a:r>
          </a:p>
          <a:p>
            <a:pPr marL="514350" indent="-514350">
              <a:buFont typeface="+mj-lt"/>
              <a:buAutoNum type="arabicPeriod"/>
            </a:pPr>
            <a:r>
              <a:rPr lang="en-US" dirty="0"/>
              <a:t>New narrative items</a:t>
            </a:r>
          </a:p>
          <a:p>
            <a:pPr marL="514350" indent="-514350">
              <a:buFont typeface="+mj-lt"/>
              <a:buAutoNum type="arabicPeriod"/>
            </a:pPr>
            <a:r>
              <a:rPr lang="en-US" b="1" dirty="0"/>
              <a:t>Numerator and denominator specifications</a:t>
            </a:r>
          </a:p>
        </p:txBody>
      </p:sp>
      <p:sp>
        <p:nvSpPr>
          <p:cNvPr id="3" name="Date Placeholder 2">
            <a:extLst>
              <a:ext uri="{FF2B5EF4-FFF2-40B4-BE49-F238E27FC236}">
                <a16:creationId xmlns:a16="http://schemas.microsoft.com/office/drawing/2014/main" id="{BDDCD704-A3D4-EA77-6B86-F4EA7A994286}"/>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83825181-37EB-25EA-ACB3-E0B8CEB9B404}"/>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372AE7CC-15B9-D3D2-0015-0A1FB02DED71}"/>
              </a:ext>
            </a:extLst>
          </p:cNvPr>
          <p:cNvSpPr>
            <a:spLocks noGrp="1"/>
          </p:cNvSpPr>
          <p:nvPr>
            <p:ph type="sldNum" sz="quarter" idx="12"/>
          </p:nvPr>
        </p:nvSpPr>
        <p:spPr/>
        <p:txBody>
          <a:bodyPr/>
          <a:lstStyle/>
          <a:p>
            <a:fld id="{D1C0E5FD-33A8-4E34-8C94-410C8A191B8A}" type="slidenum">
              <a:rPr lang="en-US" smtClean="0"/>
              <a:pPr/>
              <a:t>16</a:t>
            </a:fld>
            <a:endParaRPr lang="en-US" dirty="0"/>
          </a:p>
        </p:txBody>
      </p:sp>
      <p:sp>
        <p:nvSpPr>
          <p:cNvPr id="6" name="Title 5">
            <a:extLst>
              <a:ext uri="{FF2B5EF4-FFF2-40B4-BE49-F238E27FC236}">
                <a16:creationId xmlns:a16="http://schemas.microsoft.com/office/drawing/2014/main" id="{887DD18A-4FB9-7365-7D38-700402BC67C5}"/>
              </a:ext>
            </a:extLst>
          </p:cNvPr>
          <p:cNvSpPr>
            <a:spLocks noGrp="1"/>
          </p:cNvSpPr>
          <p:nvPr>
            <p:ph type="title"/>
          </p:nvPr>
        </p:nvSpPr>
        <p:spPr/>
        <p:txBody>
          <a:bodyPr/>
          <a:lstStyle/>
          <a:p>
            <a:r>
              <a:rPr lang="en-US" dirty="0"/>
              <a:t>Proposed Changes</a:t>
            </a:r>
          </a:p>
        </p:txBody>
      </p:sp>
      <p:sp>
        <p:nvSpPr>
          <p:cNvPr id="7" name="Content Placeholder 6">
            <a:extLst>
              <a:ext uri="{FF2B5EF4-FFF2-40B4-BE49-F238E27FC236}">
                <a16:creationId xmlns:a16="http://schemas.microsoft.com/office/drawing/2014/main" id="{3DA37C0A-53D3-0412-4B04-3553BAD240AB}"/>
              </a:ext>
            </a:extLst>
          </p:cNvPr>
          <p:cNvSpPr>
            <a:spLocks noGrp="1"/>
          </p:cNvSpPr>
          <p:nvPr>
            <p:ph idx="13"/>
          </p:nvPr>
        </p:nvSpPr>
        <p:spPr/>
        <p:txBody>
          <a:bodyPr/>
          <a:lstStyle/>
          <a:p>
            <a:pPr marL="0" indent="0">
              <a:buNone/>
            </a:pPr>
            <a:r>
              <a:rPr lang="en-US" dirty="0"/>
              <a:t>Consolidated Annual Report </a:t>
            </a:r>
          </a:p>
          <a:p>
            <a:pPr marL="514350" indent="-514350">
              <a:buFont typeface="+mj-lt"/>
              <a:buAutoNum type="arabicPeriod"/>
            </a:pPr>
            <a:r>
              <a:rPr lang="en-US" dirty="0"/>
              <a:t>Further disaggregation of post-program placement</a:t>
            </a:r>
          </a:p>
          <a:p>
            <a:pPr marL="514350" indent="-514350">
              <a:buFont typeface="+mj-lt"/>
              <a:buAutoNum type="arabicPeriod"/>
            </a:pPr>
            <a:r>
              <a:rPr lang="en-US" dirty="0"/>
              <a:t>Middle grades participation</a:t>
            </a:r>
          </a:p>
          <a:p>
            <a:pPr marL="514350" indent="-514350">
              <a:buFont typeface="+mj-lt"/>
              <a:buAutoNum type="arabicPeriod"/>
            </a:pPr>
            <a:r>
              <a:rPr lang="en-US" dirty="0"/>
              <a:t>New narrative items</a:t>
            </a:r>
          </a:p>
        </p:txBody>
      </p:sp>
    </p:spTree>
    <p:extLst>
      <p:ext uri="{BB962C8B-B14F-4D97-AF65-F5344CB8AC3E}">
        <p14:creationId xmlns:p14="http://schemas.microsoft.com/office/powerpoint/2010/main" val="236606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876950-B537-33AF-13D5-3FF4206A1D6D}"/>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260486FF-5D1B-CECF-7DC9-EBFF47EDE639}"/>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03735DE6-6866-8293-C4AE-772AD024D99F}"/>
              </a:ext>
            </a:extLst>
          </p:cNvPr>
          <p:cNvSpPr>
            <a:spLocks noGrp="1"/>
          </p:cNvSpPr>
          <p:nvPr>
            <p:ph type="sldNum" sz="quarter" idx="12"/>
          </p:nvPr>
        </p:nvSpPr>
        <p:spPr/>
        <p:txBody>
          <a:bodyPr/>
          <a:lstStyle/>
          <a:p>
            <a:fld id="{D1C0E5FD-33A8-4E34-8C94-410C8A191B8A}" type="slidenum">
              <a:rPr lang="en-US" smtClean="0"/>
              <a:pPr/>
              <a:t>17</a:t>
            </a:fld>
            <a:endParaRPr lang="en-US"/>
          </a:p>
        </p:txBody>
      </p:sp>
      <p:sp>
        <p:nvSpPr>
          <p:cNvPr id="6" name="Title 5">
            <a:extLst>
              <a:ext uri="{FF2B5EF4-FFF2-40B4-BE49-F238E27FC236}">
                <a16:creationId xmlns:a16="http://schemas.microsoft.com/office/drawing/2014/main" id="{50A5E992-6190-BC7E-2267-6E37D84CBBDD}"/>
              </a:ext>
            </a:extLst>
          </p:cNvPr>
          <p:cNvSpPr>
            <a:spLocks noGrp="1"/>
          </p:cNvSpPr>
          <p:nvPr>
            <p:ph type="title"/>
          </p:nvPr>
        </p:nvSpPr>
        <p:spPr>
          <a:xfrm>
            <a:off x="1910079" y="365125"/>
            <a:ext cx="10077133" cy="777875"/>
          </a:xfrm>
        </p:spPr>
        <p:txBody>
          <a:bodyPr>
            <a:normAutofit fontScale="90000"/>
          </a:bodyPr>
          <a:lstStyle/>
          <a:p>
            <a:r>
              <a:rPr lang="en-US" dirty="0"/>
              <a:t>Why Common Numerator/Denominator Specifications?</a:t>
            </a:r>
          </a:p>
        </p:txBody>
      </p:sp>
      <p:graphicFrame>
        <p:nvGraphicFramePr>
          <p:cNvPr id="8" name="Content Placeholder 5">
            <a:extLst>
              <a:ext uri="{FF2B5EF4-FFF2-40B4-BE49-F238E27FC236}">
                <a16:creationId xmlns:a16="http://schemas.microsoft.com/office/drawing/2014/main" id="{E8547A37-C325-6144-0A77-4F876906C2F5}"/>
              </a:ext>
            </a:extLst>
          </p:cNvPr>
          <p:cNvGraphicFramePr>
            <a:graphicFrameLocks/>
          </p:cNvGraphicFramePr>
          <p:nvPr>
            <p:extLst>
              <p:ext uri="{D42A27DB-BD31-4B8C-83A1-F6EECF244321}">
                <p14:modId xmlns:p14="http://schemas.microsoft.com/office/powerpoint/2010/main" val="1682071706"/>
              </p:ext>
            </p:extLst>
          </p:nvPr>
        </p:nvGraphicFramePr>
        <p:xfrm>
          <a:off x="1199356" y="1665285"/>
          <a:ext cx="97932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0705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4C1399-3B8C-8FCA-93B7-E59852802B32}"/>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DDA3ECE0-0F2D-AA9F-3C62-C85894AA6F62}"/>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B65ACA52-2DEB-0F74-63A7-5944A42A9362}"/>
              </a:ext>
            </a:extLst>
          </p:cNvPr>
          <p:cNvSpPr>
            <a:spLocks noGrp="1"/>
          </p:cNvSpPr>
          <p:nvPr>
            <p:ph type="sldNum" sz="quarter" idx="12"/>
          </p:nvPr>
        </p:nvSpPr>
        <p:spPr/>
        <p:txBody>
          <a:bodyPr/>
          <a:lstStyle/>
          <a:p>
            <a:fld id="{D1C0E5FD-33A8-4E34-8C94-410C8A191B8A}" type="slidenum">
              <a:rPr lang="en-US" smtClean="0"/>
              <a:pPr/>
              <a:t>18</a:t>
            </a:fld>
            <a:endParaRPr lang="en-US"/>
          </a:p>
        </p:txBody>
      </p:sp>
      <p:sp>
        <p:nvSpPr>
          <p:cNvPr id="6" name="Title 5">
            <a:extLst>
              <a:ext uri="{FF2B5EF4-FFF2-40B4-BE49-F238E27FC236}">
                <a16:creationId xmlns:a16="http://schemas.microsoft.com/office/drawing/2014/main" id="{6394D572-CF37-9649-7CAC-69B4EAA6CAAD}"/>
              </a:ext>
            </a:extLst>
          </p:cNvPr>
          <p:cNvSpPr>
            <a:spLocks noGrp="1"/>
          </p:cNvSpPr>
          <p:nvPr>
            <p:ph type="title"/>
          </p:nvPr>
        </p:nvSpPr>
        <p:spPr/>
        <p:txBody>
          <a:bodyPr/>
          <a:lstStyle/>
          <a:p>
            <a:r>
              <a:rPr lang="en-US" dirty="0"/>
              <a:t>Post-Program Placement (1P1)</a:t>
            </a:r>
          </a:p>
        </p:txBody>
      </p:sp>
      <p:graphicFrame>
        <p:nvGraphicFramePr>
          <p:cNvPr id="13" name="Content Placeholder 7">
            <a:extLst>
              <a:ext uri="{FF2B5EF4-FFF2-40B4-BE49-F238E27FC236}">
                <a16:creationId xmlns:a16="http://schemas.microsoft.com/office/drawing/2014/main" id="{B9609B52-5E8A-3DDC-EA1A-C14DC7E4A4E9}"/>
              </a:ext>
            </a:extLst>
          </p:cNvPr>
          <p:cNvGraphicFramePr>
            <a:graphicFrameLocks/>
          </p:cNvGraphicFramePr>
          <p:nvPr>
            <p:extLst>
              <p:ext uri="{D42A27DB-BD31-4B8C-83A1-F6EECF244321}">
                <p14:modId xmlns:p14="http://schemas.microsoft.com/office/powerpoint/2010/main" val="455221619"/>
              </p:ext>
            </p:extLst>
          </p:nvPr>
        </p:nvGraphicFramePr>
        <p:xfrm>
          <a:off x="220717" y="1645468"/>
          <a:ext cx="11792607" cy="453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54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1D1009-4E3D-95EF-F875-EC36DEF630BF}"/>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4B87E298-3802-50A9-5E2E-93346CABC554}"/>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9F4103AA-B4B0-D66F-7237-68542E67016A}"/>
              </a:ext>
            </a:extLst>
          </p:cNvPr>
          <p:cNvSpPr>
            <a:spLocks noGrp="1"/>
          </p:cNvSpPr>
          <p:nvPr>
            <p:ph type="sldNum" sz="quarter" idx="12"/>
          </p:nvPr>
        </p:nvSpPr>
        <p:spPr/>
        <p:txBody>
          <a:bodyPr/>
          <a:lstStyle/>
          <a:p>
            <a:fld id="{D1C0E5FD-33A8-4E34-8C94-410C8A191B8A}" type="slidenum">
              <a:rPr lang="en-US" smtClean="0"/>
              <a:pPr/>
              <a:t>19</a:t>
            </a:fld>
            <a:endParaRPr lang="en-US"/>
          </a:p>
        </p:txBody>
      </p:sp>
      <p:sp>
        <p:nvSpPr>
          <p:cNvPr id="6" name="Title 5">
            <a:extLst>
              <a:ext uri="{FF2B5EF4-FFF2-40B4-BE49-F238E27FC236}">
                <a16:creationId xmlns:a16="http://schemas.microsoft.com/office/drawing/2014/main" id="{7FB0E4F1-30AD-0D2F-26A3-F464AEA821BA}"/>
              </a:ext>
            </a:extLst>
          </p:cNvPr>
          <p:cNvSpPr>
            <a:spLocks noGrp="1"/>
          </p:cNvSpPr>
          <p:nvPr>
            <p:ph type="title"/>
          </p:nvPr>
        </p:nvSpPr>
        <p:spPr/>
        <p:txBody>
          <a:bodyPr>
            <a:normAutofit fontScale="90000"/>
          </a:bodyPr>
          <a:lstStyle/>
          <a:p>
            <a:r>
              <a:rPr lang="en-US" dirty="0"/>
              <a:t>Attainment of Recognized Postsecondary Credential (2P1)</a:t>
            </a:r>
          </a:p>
        </p:txBody>
      </p:sp>
      <p:graphicFrame>
        <p:nvGraphicFramePr>
          <p:cNvPr id="10" name="Content Placeholder 7">
            <a:extLst>
              <a:ext uri="{FF2B5EF4-FFF2-40B4-BE49-F238E27FC236}">
                <a16:creationId xmlns:a16="http://schemas.microsoft.com/office/drawing/2014/main" id="{506EAC06-4B30-F877-C3E8-E11F3F7EB079}"/>
              </a:ext>
            </a:extLst>
          </p:cNvPr>
          <p:cNvGraphicFramePr>
            <a:graphicFrameLocks/>
          </p:cNvGraphicFramePr>
          <p:nvPr>
            <p:extLst>
              <p:ext uri="{D42A27DB-BD31-4B8C-83A1-F6EECF244321}">
                <p14:modId xmlns:p14="http://schemas.microsoft.com/office/powerpoint/2010/main" val="1078388372"/>
              </p:ext>
            </p:extLst>
          </p:nvPr>
        </p:nvGraphicFramePr>
        <p:xfrm>
          <a:off x="220717" y="1645468"/>
          <a:ext cx="11792607" cy="453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13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11A407-6A0C-AAB0-4ED4-E9BC10FCC371}"/>
              </a:ext>
            </a:extLst>
          </p:cNvPr>
          <p:cNvSpPr>
            <a:spLocks noGrp="1"/>
          </p:cNvSpPr>
          <p:nvPr>
            <p:ph type="title"/>
          </p:nvPr>
        </p:nvSpPr>
        <p:spPr/>
        <p:txBody>
          <a:bodyPr/>
          <a:lstStyle/>
          <a:p>
            <a:r>
              <a:rPr lang="en-US" dirty="0"/>
              <a:t>Session Objectives</a:t>
            </a:r>
          </a:p>
        </p:txBody>
      </p:sp>
      <p:sp>
        <p:nvSpPr>
          <p:cNvPr id="2" name="Content Placeholder 1">
            <a:extLst>
              <a:ext uri="{FF2B5EF4-FFF2-40B4-BE49-F238E27FC236}">
                <a16:creationId xmlns:a16="http://schemas.microsoft.com/office/drawing/2014/main" id="{3A4B21FA-DC21-AE1F-B3A3-E2B85FC60AC2}"/>
              </a:ext>
            </a:extLst>
          </p:cNvPr>
          <p:cNvSpPr>
            <a:spLocks noGrp="1"/>
          </p:cNvSpPr>
          <p:nvPr>
            <p:ph idx="1"/>
          </p:nvPr>
        </p:nvSpPr>
        <p:spPr/>
        <p:txBody>
          <a:bodyPr>
            <a:normAutofit lnSpcReduction="10000"/>
          </a:bodyPr>
          <a:lstStyle/>
          <a:p>
            <a:r>
              <a:rPr lang="en-US" dirty="0"/>
              <a:t>Participants will:</a:t>
            </a:r>
          </a:p>
          <a:p>
            <a:pPr lvl="1"/>
            <a:r>
              <a:rPr lang="en-US" dirty="0"/>
              <a:t>Understand how Perkins V funds career and technical education (CTE) at the postsecondary level</a:t>
            </a:r>
          </a:p>
          <a:p>
            <a:pPr lvl="1"/>
            <a:r>
              <a:rPr lang="en-US" dirty="0"/>
              <a:t>Identify trends in postsecondary CTE enrollment and performance outcomes under Perkins V</a:t>
            </a:r>
          </a:p>
          <a:p>
            <a:pPr lvl="1"/>
            <a:r>
              <a:rPr lang="en-US" dirty="0"/>
              <a:t>Know proposed changes the Department is seeking related to its two primary information collections: (1) the State Plan Guide; and (2) the Consolidated Annual Report.</a:t>
            </a:r>
          </a:p>
          <a:p>
            <a:pPr lvl="1"/>
            <a:r>
              <a:rPr lang="en-US" dirty="0"/>
              <a:t>Understand implications of the proposed changes for States and local recipients of Perkins funds.</a:t>
            </a:r>
          </a:p>
          <a:p>
            <a:pPr lvl="1"/>
            <a:r>
              <a:rPr lang="en-US" dirty="0"/>
              <a:t>Access resources that are available to assist in telling the story of CTE’s positive impact on students’ lives.</a:t>
            </a:r>
          </a:p>
        </p:txBody>
      </p:sp>
      <p:sp>
        <p:nvSpPr>
          <p:cNvPr id="3" name="Date Placeholder 2">
            <a:extLst>
              <a:ext uri="{FF2B5EF4-FFF2-40B4-BE49-F238E27FC236}">
                <a16:creationId xmlns:a16="http://schemas.microsoft.com/office/drawing/2014/main" id="{E13FB735-FCDC-3431-3ED1-285BBB055BD2}"/>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86628A1E-02C6-8DCB-545D-D3C19460EE0E}"/>
              </a:ext>
            </a:extLst>
          </p:cNvPr>
          <p:cNvSpPr>
            <a:spLocks noGrp="1"/>
          </p:cNvSpPr>
          <p:nvPr>
            <p:ph type="ftr" sz="quarter" idx="11"/>
          </p:nvPr>
        </p:nvSpPr>
        <p:spPr>
          <a:xfrm>
            <a:off x="3719245" y="6356350"/>
            <a:ext cx="4434155" cy="365125"/>
          </a:xfrm>
        </p:spPr>
        <p:txBody>
          <a:bodyPr/>
          <a:lstStyle/>
          <a:p>
            <a:r>
              <a:rPr lang="en-US"/>
              <a:t>OFFICE OF CAREER, TECHNICAL, AND ADULT EDUCATION</a:t>
            </a:r>
          </a:p>
          <a:p>
            <a:endParaRPr lang="en-US"/>
          </a:p>
        </p:txBody>
      </p:sp>
      <p:sp>
        <p:nvSpPr>
          <p:cNvPr id="5" name="Slide Number Placeholder 4">
            <a:extLst>
              <a:ext uri="{FF2B5EF4-FFF2-40B4-BE49-F238E27FC236}">
                <a16:creationId xmlns:a16="http://schemas.microsoft.com/office/drawing/2014/main" id="{E5587C2A-C996-1E3C-B19C-A1E3E6850D85}"/>
              </a:ext>
            </a:extLst>
          </p:cNvPr>
          <p:cNvSpPr>
            <a:spLocks noGrp="1"/>
          </p:cNvSpPr>
          <p:nvPr>
            <p:ph type="sldNum" sz="quarter" idx="12"/>
          </p:nvPr>
        </p:nvSpPr>
        <p:spPr/>
        <p:txBody>
          <a:bodyPr/>
          <a:lstStyle/>
          <a:p>
            <a:fld id="{D1C0E5FD-33A8-4E34-8C94-410C8A191B8A}" type="slidenum">
              <a:rPr lang="en-US" smtClean="0"/>
              <a:pPr/>
              <a:t>2</a:t>
            </a:fld>
            <a:endParaRPr lang="en-US"/>
          </a:p>
        </p:txBody>
      </p:sp>
    </p:spTree>
    <p:extLst>
      <p:ext uri="{BB962C8B-B14F-4D97-AF65-F5344CB8AC3E}">
        <p14:creationId xmlns:p14="http://schemas.microsoft.com/office/powerpoint/2010/main" val="163816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024CF8-F7E3-9A47-494B-1F8CEBC28BE1}"/>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94A38429-63A4-DB97-0CB6-3F2B89A7A291}"/>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025B091E-4044-A65C-FD09-D84109ABF9C2}"/>
              </a:ext>
            </a:extLst>
          </p:cNvPr>
          <p:cNvSpPr>
            <a:spLocks noGrp="1"/>
          </p:cNvSpPr>
          <p:nvPr>
            <p:ph type="sldNum" sz="quarter" idx="12"/>
          </p:nvPr>
        </p:nvSpPr>
        <p:spPr/>
        <p:txBody>
          <a:bodyPr/>
          <a:lstStyle/>
          <a:p>
            <a:fld id="{D1C0E5FD-33A8-4E34-8C94-410C8A191B8A}" type="slidenum">
              <a:rPr lang="en-US" smtClean="0"/>
              <a:pPr/>
              <a:t>20</a:t>
            </a:fld>
            <a:endParaRPr lang="en-US"/>
          </a:p>
        </p:txBody>
      </p:sp>
      <p:sp>
        <p:nvSpPr>
          <p:cNvPr id="6" name="Title 5">
            <a:extLst>
              <a:ext uri="{FF2B5EF4-FFF2-40B4-BE49-F238E27FC236}">
                <a16:creationId xmlns:a16="http://schemas.microsoft.com/office/drawing/2014/main" id="{B45FF23E-1BF2-4C91-E405-3C499523CE5C}"/>
              </a:ext>
            </a:extLst>
          </p:cNvPr>
          <p:cNvSpPr>
            <a:spLocks noGrp="1"/>
          </p:cNvSpPr>
          <p:nvPr>
            <p:ph type="title"/>
          </p:nvPr>
        </p:nvSpPr>
        <p:spPr/>
        <p:txBody>
          <a:bodyPr>
            <a:normAutofit fontScale="90000"/>
          </a:bodyPr>
          <a:lstStyle/>
          <a:p>
            <a:r>
              <a:rPr lang="en-US" dirty="0"/>
              <a:t>CTE Concentrators in Non-traditional Fields (3P1)</a:t>
            </a:r>
          </a:p>
        </p:txBody>
      </p:sp>
      <p:graphicFrame>
        <p:nvGraphicFramePr>
          <p:cNvPr id="7" name="Content Placeholder 7">
            <a:extLst>
              <a:ext uri="{FF2B5EF4-FFF2-40B4-BE49-F238E27FC236}">
                <a16:creationId xmlns:a16="http://schemas.microsoft.com/office/drawing/2014/main" id="{0D6A7A62-3378-B77E-FD28-7EF4697411BB}"/>
              </a:ext>
            </a:extLst>
          </p:cNvPr>
          <p:cNvGraphicFramePr>
            <a:graphicFrameLocks/>
          </p:cNvGraphicFramePr>
          <p:nvPr>
            <p:extLst>
              <p:ext uri="{D42A27DB-BD31-4B8C-83A1-F6EECF244321}">
                <p14:modId xmlns:p14="http://schemas.microsoft.com/office/powerpoint/2010/main" val="3753900203"/>
              </p:ext>
            </p:extLst>
          </p:nvPr>
        </p:nvGraphicFramePr>
        <p:xfrm>
          <a:off x="220717" y="1645468"/>
          <a:ext cx="11792607" cy="453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90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73F30-8BFF-F26F-1D61-F0295C12F7D3}"/>
              </a:ext>
            </a:extLst>
          </p:cNvPr>
          <p:cNvSpPr>
            <a:spLocks noGrp="1"/>
          </p:cNvSpPr>
          <p:nvPr>
            <p:ph idx="1"/>
          </p:nvPr>
        </p:nvSpPr>
        <p:spPr/>
        <p:txBody>
          <a:bodyPr/>
          <a:lstStyle/>
          <a:p>
            <a:pPr marL="0" indent="0">
              <a:buNone/>
            </a:pPr>
            <a:r>
              <a:rPr lang="en-US" b="1" dirty="0"/>
              <a:t>State Plan Changes</a:t>
            </a:r>
          </a:p>
          <a:p>
            <a:pPr marL="0" indent="0">
              <a:buNone/>
            </a:pPr>
            <a:endParaRPr lang="en-US" dirty="0"/>
          </a:p>
          <a:p>
            <a:pPr marL="0" indent="0">
              <a:buNone/>
            </a:pPr>
            <a:r>
              <a:rPr lang="en-US" dirty="0"/>
              <a:t>Required to be addressed in FY 2026 State Plan Submission</a:t>
            </a:r>
          </a:p>
          <a:p>
            <a:pPr marL="0" indent="0">
              <a:buNone/>
            </a:pPr>
            <a:endParaRPr lang="en-US" dirty="0"/>
          </a:p>
          <a:p>
            <a:pPr marL="0" indent="0">
              <a:buNone/>
            </a:pPr>
            <a:r>
              <a:rPr lang="en-US" dirty="0"/>
              <a:t>Numerators/Denominators utilized for program year 2026-27</a:t>
            </a:r>
          </a:p>
          <a:p>
            <a:endParaRPr lang="en-US" dirty="0"/>
          </a:p>
        </p:txBody>
      </p:sp>
      <p:sp>
        <p:nvSpPr>
          <p:cNvPr id="3" name="Date Placeholder 2">
            <a:extLst>
              <a:ext uri="{FF2B5EF4-FFF2-40B4-BE49-F238E27FC236}">
                <a16:creationId xmlns:a16="http://schemas.microsoft.com/office/drawing/2014/main" id="{C0A154AA-7431-1F2C-DBF4-D93FB596689D}"/>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FD05664A-990A-E14F-848A-379A59236028}"/>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398A4197-F967-10C6-EBA8-50D4465B2893}"/>
              </a:ext>
            </a:extLst>
          </p:cNvPr>
          <p:cNvSpPr>
            <a:spLocks noGrp="1"/>
          </p:cNvSpPr>
          <p:nvPr>
            <p:ph type="sldNum" sz="quarter" idx="12"/>
          </p:nvPr>
        </p:nvSpPr>
        <p:spPr/>
        <p:txBody>
          <a:bodyPr/>
          <a:lstStyle/>
          <a:p>
            <a:fld id="{D1C0E5FD-33A8-4E34-8C94-410C8A191B8A}" type="slidenum">
              <a:rPr lang="en-US" smtClean="0"/>
              <a:pPr/>
              <a:t>21</a:t>
            </a:fld>
            <a:endParaRPr lang="en-US"/>
          </a:p>
        </p:txBody>
      </p:sp>
      <p:sp>
        <p:nvSpPr>
          <p:cNvPr id="6" name="Title 5">
            <a:extLst>
              <a:ext uri="{FF2B5EF4-FFF2-40B4-BE49-F238E27FC236}">
                <a16:creationId xmlns:a16="http://schemas.microsoft.com/office/drawing/2014/main" id="{08C3829F-3547-5FC3-F53E-CB028E09C96E}"/>
              </a:ext>
            </a:extLst>
          </p:cNvPr>
          <p:cNvSpPr>
            <a:spLocks noGrp="1"/>
          </p:cNvSpPr>
          <p:nvPr>
            <p:ph type="title"/>
          </p:nvPr>
        </p:nvSpPr>
        <p:spPr/>
        <p:txBody>
          <a:bodyPr/>
          <a:lstStyle/>
          <a:p>
            <a:r>
              <a:rPr lang="en-US" dirty="0"/>
              <a:t>Implementation Timeline</a:t>
            </a:r>
          </a:p>
        </p:txBody>
      </p:sp>
      <p:sp>
        <p:nvSpPr>
          <p:cNvPr id="7" name="Content Placeholder 6">
            <a:extLst>
              <a:ext uri="{FF2B5EF4-FFF2-40B4-BE49-F238E27FC236}">
                <a16:creationId xmlns:a16="http://schemas.microsoft.com/office/drawing/2014/main" id="{C55EF54C-2E4D-7B75-7A85-723957446DDA}"/>
              </a:ext>
            </a:extLst>
          </p:cNvPr>
          <p:cNvSpPr>
            <a:spLocks noGrp="1"/>
          </p:cNvSpPr>
          <p:nvPr>
            <p:ph idx="13"/>
          </p:nvPr>
        </p:nvSpPr>
        <p:spPr/>
        <p:txBody>
          <a:bodyPr/>
          <a:lstStyle/>
          <a:p>
            <a:pPr marL="0" indent="0">
              <a:buNone/>
            </a:pPr>
            <a:r>
              <a:rPr lang="en-US" b="1" dirty="0"/>
              <a:t>Consolidated Annual Report Changes</a:t>
            </a:r>
          </a:p>
          <a:p>
            <a:pPr marL="0" indent="0">
              <a:buNone/>
            </a:pPr>
            <a:endParaRPr lang="en-US" dirty="0"/>
          </a:p>
          <a:p>
            <a:pPr marL="0" indent="0">
              <a:buNone/>
            </a:pPr>
            <a:r>
              <a:rPr lang="en-US" dirty="0"/>
              <a:t>Required to be addressed in January 31, 2028, submission for program year 2026-27</a:t>
            </a:r>
          </a:p>
        </p:txBody>
      </p:sp>
    </p:spTree>
    <p:extLst>
      <p:ext uri="{BB962C8B-B14F-4D97-AF65-F5344CB8AC3E}">
        <p14:creationId xmlns:p14="http://schemas.microsoft.com/office/powerpoint/2010/main" val="27893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EB69E-857C-D685-C235-C4CEBE945DEC}"/>
              </a:ext>
            </a:extLst>
          </p:cNvPr>
          <p:cNvSpPr>
            <a:spLocks noGrp="1"/>
          </p:cNvSpPr>
          <p:nvPr>
            <p:ph idx="1"/>
          </p:nvPr>
        </p:nvSpPr>
        <p:spPr>
          <a:xfrm>
            <a:off x="2085974" y="1820184"/>
            <a:ext cx="4533265" cy="4351338"/>
          </a:xfrm>
        </p:spPr>
        <p:txBody>
          <a:bodyPr>
            <a:normAutofit fontScale="70000" lnSpcReduction="20000"/>
          </a:bodyPr>
          <a:lstStyle/>
          <a:p>
            <a:pPr marL="0" indent="0">
              <a:buNone/>
            </a:pPr>
            <a:r>
              <a:rPr lang="en-US" dirty="0"/>
              <a:t>States</a:t>
            </a:r>
          </a:p>
          <a:p>
            <a:r>
              <a:rPr lang="en-US" dirty="0"/>
              <a:t>FY26 State Plan submission must address new narrative items and include SDPLs based on numerator/denominator specifications</a:t>
            </a:r>
          </a:p>
          <a:p>
            <a:r>
              <a:rPr lang="en-US" dirty="0"/>
              <a:t>May require SDPL revisions</a:t>
            </a:r>
          </a:p>
          <a:p>
            <a:r>
              <a:rPr lang="en-US" dirty="0"/>
              <a:t>May require local levels of performance renegotiation</a:t>
            </a:r>
          </a:p>
          <a:p>
            <a:r>
              <a:rPr lang="en-US" dirty="0"/>
              <a:t>May require amendment procedures</a:t>
            </a:r>
          </a:p>
          <a:p>
            <a:r>
              <a:rPr lang="en-US" dirty="0"/>
              <a:t>FY26 CAR submission must provide performance data based on numerator/denominator specifications</a:t>
            </a:r>
          </a:p>
          <a:p>
            <a:r>
              <a:rPr lang="en-US" dirty="0"/>
              <a:t>May impact trend data under Perkins V</a:t>
            </a:r>
          </a:p>
        </p:txBody>
      </p:sp>
      <p:sp>
        <p:nvSpPr>
          <p:cNvPr id="3" name="Date Placeholder 2">
            <a:extLst>
              <a:ext uri="{FF2B5EF4-FFF2-40B4-BE49-F238E27FC236}">
                <a16:creationId xmlns:a16="http://schemas.microsoft.com/office/drawing/2014/main" id="{76D0739E-7828-9C79-D0E5-4C5D647D7200}"/>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2280403F-A0C4-D7F2-312C-CC5C224E7E36}"/>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16BF1850-504A-4857-A1D0-B91ED259609A}"/>
              </a:ext>
            </a:extLst>
          </p:cNvPr>
          <p:cNvSpPr>
            <a:spLocks noGrp="1"/>
          </p:cNvSpPr>
          <p:nvPr>
            <p:ph type="sldNum" sz="quarter" idx="12"/>
          </p:nvPr>
        </p:nvSpPr>
        <p:spPr/>
        <p:txBody>
          <a:bodyPr/>
          <a:lstStyle/>
          <a:p>
            <a:fld id="{D1C0E5FD-33A8-4E34-8C94-410C8A191B8A}" type="slidenum">
              <a:rPr lang="en-US" smtClean="0"/>
              <a:pPr/>
              <a:t>22</a:t>
            </a:fld>
            <a:endParaRPr lang="en-US"/>
          </a:p>
        </p:txBody>
      </p:sp>
      <p:sp>
        <p:nvSpPr>
          <p:cNvPr id="6" name="Title 5">
            <a:extLst>
              <a:ext uri="{FF2B5EF4-FFF2-40B4-BE49-F238E27FC236}">
                <a16:creationId xmlns:a16="http://schemas.microsoft.com/office/drawing/2014/main" id="{B0996B95-E3F0-3029-37CB-2CE7C9EFD1E2}"/>
              </a:ext>
            </a:extLst>
          </p:cNvPr>
          <p:cNvSpPr>
            <a:spLocks noGrp="1"/>
          </p:cNvSpPr>
          <p:nvPr>
            <p:ph type="title"/>
          </p:nvPr>
        </p:nvSpPr>
        <p:spPr/>
        <p:txBody>
          <a:bodyPr/>
          <a:lstStyle/>
          <a:p>
            <a:r>
              <a:rPr lang="en-US" dirty="0"/>
              <a:t>Implications for States and Locals</a:t>
            </a:r>
          </a:p>
        </p:txBody>
      </p:sp>
      <p:sp>
        <p:nvSpPr>
          <p:cNvPr id="7" name="Content Placeholder 6">
            <a:extLst>
              <a:ext uri="{FF2B5EF4-FFF2-40B4-BE49-F238E27FC236}">
                <a16:creationId xmlns:a16="http://schemas.microsoft.com/office/drawing/2014/main" id="{624CE3EA-04DB-25F6-C4C6-DDE6D4C1F6A6}"/>
              </a:ext>
            </a:extLst>
          </p:cNvPr>
          <p:cNvSpPr>
            <a:spLocks noGrp="1"/>
          </p:cNvSpPr>
          <p:nvPr>
            <p:ph idx="13"/>
          </p:nvPr>
        </p:nvSpPr>
        <p:spPr/>
        <p:txBody>
          <a:bodyPr>
            <a:normAutofit/>
          </a:bodyPr>
          <a:lstStyle/>
          <a:p>
            <a:pPr marL="0" indent="0">
              <a:buNone/>
            </a:pPr>
            <a:r>
              <a:rPr lang="en-US" sz="2000" dirty="0"/>
              <a:t>Locals</a:t>
            </a:r>
          </a:p>
          <a:p>
            <a:r>
              <a:rPr lang="en-US" sz="2000" dirty="0"/>
              <a:t>Program year 2026-27 performance data must be based on numerator/denominator specifications</a:t>
            </a:r>
          </a:p>
          <a:p>
            <a:r>
              <a:rPr lang="en-US" sz="2000" dirty="0"/>
              <a:t>May require renegotiation of local levels of performance</a:t>
            </a:r>
          </a:p>
          <a:p>
            <a:r>
              <a:rPr lang="en-US" sz="2000" dirty="0"/>
              <a:t>May impact trend data under Perkins V</a:t>
            </a:r>
          </a:p>
        </p:txBody>
      </p:sp>
    </p:spTree>
    <p:extLst>
      <p:ext uri="{BB962C8B-B14F-4D97-AF65-F5344CB8AC3E}">
        <p14:creationId xmlns:p14="http://schemas.microsoft.com/office/powerpoint/2010/main" val="368026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BDB2F2-BD50-5262-0132-B586C41C4B7E}"/>
              </a:ext>
            </a:extLst>
          </p:cNvPr>
          <p:cNvSpPr>
            <a:spLocks noGrp="1"/>
          </p:cNvSpPr>
          <p:nvPr>
            <p:ph idx="1"/>
          </p:nvPr>
        </p:nvSpPr>
        <p:spPr/>
        <p:txBody>
          <a:bodyPr/>
          <a:lstStyle/>
          <a:p>
            <a:r>
              <a:rPr lang="en-US" dirty="0"/>
              <a:t>Both information collections with proposed changes are currently available for review and public comment on the </a:t>
            </a:r>
            <a:r>
              <a:rPr lang="en-US" i="1" dirty="0"/>
              <a:t>Federal Register</a:t>
            </a:r>
            <a:endParaRPr lang="en-US" dirty="0"/>
          </a:p>
          <a:p>
            <a:r>
              <a:rPr lang="en-US" dirty="0"/>
              <a:t>Initial 60-day public comment period ends on November 12, 2024.</a:t>
            </a:r>
          </a:p>
          <a:p>
            <a:r>
              <a:rPr lang="en-US" dirty="0"/>
              <a:t>Check the Perkins Collaborative Resource Network (PCRN) at cte.ed.gov for more information.</a:t>
            </a:r>
          </a:p>
        </p:txBody>
      </p:sp>
      <p:sp>
        <p:nvSpPr>
          <p:cNvPr id="3" name="Date Placeholder 2">
            <a:extLst>
              <a:ext uri="{FF2B5EF4-FFF2-40B4-BE49-F238E27FC236}">
                <a16:creationId xmlns:a16="http://schemas.microsoft.com/office/drawing/2014/main" id="{DBDE640F-E031-E613-E726-5DFCB53DB90E}"/>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7766CC24-F9BF-08B7-5484-0D8D7B28458E}"/>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ABF25D9C-3984-8F02-8C53-73AEF50263CC}"/>
              </a:ext>
            </a:extLst>
          </p:cNvPr>
          <p:cNvSpPr>
            <a:spLocks noGrp="1"/>
          </p:cNvSpPr>
          <p:nvPr>
            <p:ph type="sldNum" sz="quarter" idx="12"/>
          </p:nvPr>
        </p:nvSpPr>
        <p:spPr/>
        <p:txBody>
          <a:bodyPr/>
          <a:lstStyle/>
          <a:p>
            <a:fld id="{D1C0E5FD-33A8-4E34-8C94-410C8A191B8A}" type="slidenum">
              <a:rPr lang="en-US" smtClean="0"/>
              <a:pPr/>
              <a:t>23</a:t>
            </a:fld>
            <a:endParaRPr lang="en-US"/>
          </a:p>
        </p:txBody>
      </p:sp>
      <p:sp>
        <p:nvSpPr>
          <p:cNvPr id="6" name="Title 5">
            <a:extLst>
              <a:ext uri="{FF2B5EF4-FFF2-40B4-BE49-F238E27FC236}">
                <a16:creationId xmlns:a16="http://schemas.microsoft.com/office/drawing/2014/main" id="{94F6D8CD-2AA9-EC83-2492-E7F9322DF0E1}"/>
              </a:ext>
            </a:extLst>
          </p:cNvPr>
          <p:cNvSpPr>
            <a:spLocks noGrp="1"/>
          </p:cNvSpPr>
          <p:nvPr>
            <p:ph type="title"/>
          </p:nvPr>
        </p:nvSpPr>
        <p:spPr/>
        <p:txBody>
          <a:bodyPr>
            <a:normAutofit fontScale="90000"/>
          </a:bodyPr>
          <a:lstStyle/>
          <a:p>
            <a:r>
              <a:rPr lang="en-US" dirty="0"/>
              <a:t>Provide Feedback on Proposed Changes</a:t>
            </a:r>
          </a:p>
        </p:txBody>
      </p:sp>
    </p:spTree>
    <p:extLst>
      <p:ext uri="{BB962C8B-B14F-4D97-AF65-F5344CB8AC3E}">
        <p14:creationId xmlns:p14="http://schemas.microsoft.com/office/powerpoint/2010/main" val="306544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3295C0F-5896-A791-D9D0-1D00DB1B3A4E}"/>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7D78BEF7-582A-9503-50FB-11743AE8013D}"/>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5B034468-622C-7F60-D412-3714BFD5921B}"/>
              </a:ext>
            </a:extLst>
          </p:cNvPr>
          <p:cNvSpPr>
            <a:spLocks noGrp="1"/>
          </p:cNvSpPr>
          <p:nvPr>
            <p:ph type="sldNum" sz="quarter" idx="12"/>
          </p:nvPr>
        </p:nvSpPr>
        <p:spPr/>
        <p:txBody>
          <a:bodyPr/>
          <a:lstStyle/>
          <a:p>
            <a:fld id="{D1C0E5FD-33A8-4E34-8C94-410C8A191B8A}" type="slidenum">
              <a:rPr lang="en-US" smtClean="0"/>
              <a:pPr/>
              <a:t>24</a:t>
            </a:fld>
            <a:endParaRPr lang="en-US"/>
          </a:p>
        </p:txBody>
      </p:sp>
      <p:sp>
        <p:nvSpPr>
          <p:cNvPr id="6" name="Title 5">
            <a:extLst>
              <a:ext uri="{FF2B5EF4-FFF2-40B4-BE49-F238E27FC236}">
                <a16:creationId xmlns:a16="http://schemas.microsoft.com/office/drawing/2014/main" id="{62BF2C36-B363-D1DE-CFB0-80F5674895E6}"/>
              </a:ext>
            </a:extLst>
          </p:cNvPr>
          <p:cNvSpPr>
            <a:spLocks noGrp="1"/>
          </p:cNvSpPr>
          <p:nvPr>
            <p:ph type="title"/>
          </p:nvPr>
        </p:nvSpPr>
        <p:spPr>
          <a:xfrm>
            <a:off x="1910079" y="365125"/>
            <a:ext cx="10119995" cy="777875"/>
          </a:xfrm>
        </p:spPr>
        <p:txBody>
          <a:bodyPr>
            <a:normAutofit fontScale="90000"/>
          </a:bodyPr>
          <a:lstStyle/>
          <a:p>
            <a:r>
              <a:rPr lang="en-US" dirty="0"/>
              <a:t>Perkins Collaborative Resource Network</a:t>
            </a:r>
          </a:p>
        </p:txBody>
      </p:sp>
      <p:sp>
        <p:nvSpPr>
          <p:cNvPr id="7" name="Content Placeholder 2">
            <a:extLst>
              <a:ext uri="{FF2B5EF4-FFF2-40B4-BE49-F238E27FC236}">
                <a16:creationId xmlns:a16="http://schemas.microsoft.com/office/drawing/2014/main" id="{0F96DCE6-2D3E-DAE1-80AC-5A560F2A70A1}"/>
              </a:ext>
            </a:extLst>
          </p:cNvPr>
          <p:cNvSpPr txBox="1">
            <a:spLocks/>
          </p:cNvSpPr>
          <p:nvPr/>
        </p:nvSpPr>
        <p:spPr>
          <a:xfrm>
            <a:off x="838200" y="1509486"/>
            <a:ext cx="10626725" cy="4564289"/>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 typeface="Arial" panose="020B0604020202020204" pitchFamily="34" charset="0"/>
              <a:buNone/>
              <a:defRPr sz="2800" b="0" kern="1200">
                <a:solidFill>
                  <a:srgbClr val="0A0A0A"/>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rgbClr val="0A0A0A"/>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A0A0A"/>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rgbClr val="0A0A0A"/>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rgbClr val="0A0A0A"/>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A0A0A"/>
                </a:solidFill>
                <a:effectLst/>
                <a:uLnTx/>
                <a:uFillTx/>
                <a:latin typeface="Avenir Next LT Pro"/>
                <a:ea typeface="+mn-ea"/>
                <a:cs typeface="+mn-cs"/>
              </a:rPr>
              <a:t>Regularly visit cte.ed.gov to stay up to date with DATE</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A0A0A"/>
              </a:solidFill>
              <a:effectLst/>
              <a:uLnTx/>
              <a:uFillTx/>
              <a:latin typeface="Avenir Next LT Pro"/>
              <a:ea typeface="+mn-ea"/>
              <a:cs typeface="+mn-cs"/>
            </a:endParaRPr>
          </a:p>
        </p:txBody>
      </p:sp>
      <p:pic>
        <p:nvPicPr>
          <p:cNvPr id="8" name="Picture 6" descr="Capture.PNG">
            <a:extLst>
              <a:ext uri="{FF2B5EF4-FFF2-40B4-BE49-F238E27FC236}">
                <a16:creationId xmlns:a16="http://schemas.microsoft.com/office/drawing/2014/main" id="{E3280448-6DBB-2278-3CDF-4721FDE59B19}"/>
              </a:ext>
            </a:extLst>
          </p:cNvPr>
          <p:cNvPicPr>
            <a:picLocks noChangeAspect="1"/>
          </p:cNvPicPr>
          <p:nvPr/>
        </p:nvPicPr>
        <p:blipFill>
          <a:blip r:embed="rId3"/>
          <a:stretch>
            <a:fillRect/>
          </a:stretch>
        </p:blipFill>
        <p:spPr>
          <a:xfrm>
            <a:off x="527786" y="1756563"/>
            <a:ext cx="4711699" cy="40701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Capture2.PNG">
            <a:extLst>
              <a:ext uri="{FF2B5EF4-FFF2-40B4-BE49-F238E27FC236}">
                <a16:creationId xmlns:a16="http://schemas.microsoft.com/office/drawing/2014/main" id="{7897C7D6-50AE-3143-8525-BB591A3A4346}"/>
              </a:ext>
            </a:extLst>
          </p:cNvPr>
          <p:cNvPicPr>
            <a:picLocks noChangeAspect="1"/>
          </p:cNvPicPr>
          <p:nvPr/>
        </p:nvPicPr>
        <p:blipFill>
          <a:blip r:embed="rId4"/>
          <a:stretch>
            <a:fillRect/>
          </a:stretch>
        </p:blipFill>
        <p:spPr>
          <a:xfrm>
            <a:off x="5740400" y="2013085"/>
            <a:ext cx="6034939" cy="38136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240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50A98D-433D-8BC8-9894-826CE7693596}"/>
              </a:ext>
            </a:extLst>
          </p:cNvPr>
          <p:cNvSpPr>
            <a:spLocks noGrp="1"/>
          </p:cNvSpPr>
          <p:nvPr>
            <p:ph type="ctrTitle"/>
          </p:nvPr>
        </p:nvSpPr>
        <p:spPr/>
        <p:txBody>
          <a:bodyPr/>
          <a:lstStyle/>
          <a:p>
            <a:r>
              <a:rPr lang="en-US" dirty="0"/>
              <a:t>Questions?</a:t>
            </a:r>
          </a:p>
        </p:txBody>
      </p:sp>
      <p:sp>
        <p:nvSpPr>
          <p:cNvPr id="6" name="Subtitle 5">
            <a:extLst>
              <a:ext uri="{FF2B5EF4-FFF2-40B4-BE49-F238E27FC236}">
                <a16:creationId xmlns:a16="http://schemas.microsoft.com/office/drawing/2014/main" id="{6B716F57-D23A-D63B-D538-FD2FBDFC688B}"/>
              </a:ext>
            </a:extLst>
          </p:cNvPr>
          <p:cNvSpPr>
            <a:spLocks noGrp="1"/>
          </p:cNvSpPr>
          <p:nvPr>
            <p:ph type="subTitle" idx="1"/>
          </p:nvPr>
        </p:nvSpPr>
        <p:spPr/>
        <p:txBody>
          <a:bodyPr/>
          <a:lstStyle/>
          <a:p>
            <a:r>
              <a:rPr lang="en-US" dirty="0"/>
              <a:t>Adam.Flynn-Tabloff@ed.gov</a:t>
            </a:r>
          </a:p>
        </p:txBody>
      </p:sp>
      <p:sp>
        <p:nvSpPr>
          <p:cNvPr id="2" name="Date Placeholder 1">
            <a:extLst>
              <a:ext uri="{FF2B5EF4-FFF2-40B4-BE49-F238E27FC236}">
                <a16:creationId xmlns:a16="http://schemas.microsoft.com/office/drawing/2014/main" id="{DE9ABBAB-3A25-74A9-4000-D61514A013E1}"/>
              </a:ext>
            </a:extLst>
          </p:cNvPr>
          <p:cNvSpPr>
            <a:spLocks noGrp="1"/>
          </p:cNvSpPr>
          <p:nvPr>
            <p:ph type="dt" sz="half" idx="10"/>
          </p:nvPr>
        </p:nvSpPr>
        <p:spPr/>
        <p:txBody>
          <a:bodyPr/>
          <a:lstStyle/>
          <a:p>
            <a:fld id="{74F6AF7B-360B-4833-AF7E-7DEC425351FE}" type="datetime1">
              <a:rPr lang="en-US" smtClean="0"/>
              <a:pPr/>
              <a:t>10/15/2024</a:t>
            </a:fld>
            <a:endParaRPr lang="en-US"/>
          </a:p>
        </p:txBody>
      </p:sp>
      <p:sp>
        <p:nvSpPr>
          <p:cNvPr id="3" name="Footer Placeholder 2">
            <a:extLst>
              <a:ext uri="{FF2B5EF4-FFF2-40B4-BE49-F238E27FC236}">
                <a16:creationId xmlns:a16="http://schemas.microsoft.com/office/drawing/2014/main" id="{7871BA43-200D-0DBE-4ADB-6DF6849D4221}"/>
              </a:ext>
            </a:extLst>
          </p:cNvPr>
          <p:cNvSpPr>
            <a:spLocks noGrp="1"/>
          </p:cNvSpPr>
          <p:nvPr>
            <p:ph type="ftr" sz="quarter" idx="11"/>
          </p:nvPr>
        </p:nvSpPr>
        <p:spPr>
          <a:xfrm>
            <a:off x="3914454" y="6356350"/>
            <a:ext cx="4238946" cy="365125"/>
          </a:xfrm>
        </p:spPr>
        <p:txBody>
          <a:bodyPr/>
          <a:lstStyle/>
          <a:p>
            <a:r>
              <a:rPr lang="en-US"/>
              <a:t>OFFICE OF CAREER, TECHNICAL, AND ADULT EDUCATION</a:t>
            </a:r>
          </a:p>
        </p:txBody>
      </p:sp>
      <p:sp>
        <p:nvSpPr>
          <p:cNvPr id="4" name="Slide Number Placeholder 3">
            <a:extLst>
              <a:ext uri="{FF2B5EF4-FFF2-40B4-BE49-F238E27FC236}">
                <a16:creationId xmlns:a16="http://schemas.microsoft.com/office/drawing/2014/main" id="{60191219-7319-ADD2-B495-FD9255EEF220}"/>
              </a:ext>
            </a:extLst>
          </p:cNvPr>
          <p:cNvSpPr>
            <a:spLocks noGrp="1"/>
          </p:cNvSpPr>
          <p:nvPr>
            <p:ph type="sldNum" sz="quarter" idx="12"/>
          </p:nvPr>
        </p:nvSpPr>
        <p:spPr/>
        <p:txBody>
          <a:bodyPr/>
          <a:lstStyle/>
          <a:p>
            <a:fld id="{D1C0E5FD-33A8-4E34-8C94-410C8A191B8A}" type="slidenum">
              <a:rPr lang="en-US" smtClean="0"/>
              <a:pPr/>
              <a:t>25</a:t>
            </a:fld>
            <a:endParaRPr lang="en-US"/>
          </a:p>
        </p:txBody>
      </p:sp>
    </p:spTree>
    <p:extLst>
      <p:ext uri="{BB962C8B-B14F-4D97-AF65-F5344CB8AC3E}">
        <p14:creationId xmlns:p14="http://schemas.microsoft.com/office/powerpoint/2010/main" val="63818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6EF4-F7A0-90CC-37F6-F589B43D07E3}"/>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719F1F4C-026C-673C-8FDB-C4D1BEA4DB64}"/>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B8407F44-77F4-9A8D-9B40-3B2CE55F011A}"/>
              </a:ext>
            </a:extLst>
          </p:cNvPr>
          <p:cNvSpPr>
            <a:spLocks noGrp="1"/>
          </p:cNvSpPr>
          <p:nvPr>
            <p:ph type="sldNum" sz="quarter" idx="12"/>
          </p:nvPr>
        </p:nvSpPr>
        <p:spPr/>
        <p:txBody>
          <a:bodyPr/>
          <a:lstStyle/>
          <a:p>
            <a:fld id="{D1C0E5FD-33A8-4E34-8C94-410C8A191B8A}" type="slidenum">
              <a:rPr lang="en-US" smtClean="0"/>
              <a:pPr/>
              <a:t>3</a:t>
            </a:fld>
            <a:endParaRPr lang="en-US"/>
          </a:p>
        </p:txBody>
      </p:sp>
      <p:sp>
        <p:nvSpPr>
          <p:cNvPr id="6" name="Title 5">
            <a:extLst>
              <a:ext uri="{FF2B5EF4-FFF2-40B4-BE49-F238E27FC236}">
                <a16:creationId xmlns:a16="http://schemas.microsoft.com/office/drawing/2014/main" id="{48DC512E-FB66-FD87-4495-593AC0829A30}"/>
              </a:ext>
            </a:extLst>
          </p:cNvPr>
          <p:cNvSpPr>
            <a:spLocks noGrp="1"/>
          </p:cNvSpPr>
          <p:nvPr>
            <p:ph type="title"/>
          </p:nvPr>
        </p:nvSpPr>
        <p:spPr/>
        <p:txBody>
          <a:bodyPr/>
          <a:lstStyle/>
          <a:p>
            <a:r>
              <a:rPr lang="en-US" dirty="0"/>
              <a:t>Perkins V - Vision</a:t>
            </a:r>
          </a:p>
        </p:txBody>
      </p:sp>
      <p:sp>
        <p:nvSpPr>
          <p:cNvPr id="8" name="Content Placeholder 7">
            <a:extLst>
              <a:ext uri="{FF2B5EF4-FFF2-40B4-BE49-F238E27FC236}">
                <a16:creationId xmlns:a16="http://schemas.microsoft.com/office/drawing/2014/main" id="{A9736E94-94FC-94B1-DEA3-8B5226F64B60}"/>
              </a:ext>
            </a:extLst>
          </p:cNvPr>
          <p:cNvSpPr>
            <a:spLocks noGrp="1"/>
          </p:cNvSpPr>
          <p:nvPr>
            <p:ph idx="1"/>
          </p:nvPr>
        </p:nvSpPr>
        <p:spPr>
          <a:xfrm>
            <a:off x="6096000" y="1825625"/>
            <a:ext cx="5257800" cy="4351338"/>
          </a:xfrm>
        </p:spPr>
        <p:txBody>
          <a:bodyPr/>
          <a:lstStyle/>
          <a:p>
            <a:pPr marL="0" indent="0">
              <a:buNone/>
            </a:pPr>
            <a:endParaRPr lang="en-US" dirty="0"/>
          </a:p>
          <a:p>
            <a:pPr marL="0" indent="0">
              <a:buNone/>
            </a:pPr>
            <a:endParaRPr lang="en-US" dirty="0"/>
          </a:p>
          <a:p>
            <a:pPr marL="0" indent="0">
              <a:buNone/>
            </a:pPr>
            <a:r>
              <a:rPr lang="en-US" b="1" dirty="0"/>
              <a:t>Expand opportunities </a:t>
            </a:r>
            <a:r>
              <a:rPr lang="en-US" dirty="0"/>
              <a:t>for </a:t>
            </a:r>
            <a:r>
              <a:rPr lang="en-US" b="1" dirty="0"/>
              <a:t>every student </a:t>
            </a:r>
            <a:r>
              <a:rPr lang="en-US" dirty="0"/>
              <a:t>to explore and follow a </a:t>
            </a:r>
            <a:r>
              <a:rPr lang="en-US" b="1" dirty="0"/>
              <a:t>career pathway </a:t>
            </a:r>
            <a:r>
              <a:rPr lang="en-US" dirty="0"/>
              <a:t>to </a:t>
            </a:r>
            <a:r>
              <a:rPr lang="en-US" b="1" dirty="0"/>
              <a:t>earn credentials</a:t>
            </a:r>
            <a:r>
              <a:rPr lang="en-US" dirty="0"/>
              <a:t> of value and meet local workforce needs.</a:t>
            </a:r>
          </a:p>
        </p:txBody>
      </p:sp>
      <p:pic>
        <p:nvPicPr>
          <p:cNvPr id="9" name="Content Placeholder 20">
            <a:extLst>
              <a:ext uri="{FF2B5EF4-FFF2-40B4-BE49-F238E27FC236}">
                <a16:creationId xmlns:a16="http://schemas.microsoft.com/office/drawing/2014/main" id="{2E772F26-66F0-E2A1-F8B3-C22A0BC911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01706" y="2027358"/>
            <a:ext cx="5054815" cy="3921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83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0E2C40-BB78-7739-B7F8-E24E667E0B7D}"/>
              </a:ext>
            </a:extLst>
          </p:cNvPr>
          <p:cNvSpPr>
            <a:spLocks noGrp="1"/>
          </p:cNvSpPr>
          <p:nvPr>
            <p:ph idx="1"/>
          </p:nvPr>
        </p:nvSpPr>
        <p:spPr/>
        <p:txBody>
          <a:bodyPr>
            <a:normAutofit fontScale="92500" lnSpcReduction="10000"/>
          </a:bodyPr>
          <a:lstStyle/>
          <a:p>
            <a:r>
              <a:rPr lang="en-US" dirty="0"/>
              <a:t>Total Perkins V allocation: $1.4 billion in FY2024</a:t>
            </a:r>
          </a:p>
          <a:p>
            <a:pPr lvl="1"/>
            <a:r>
              <a:rPr lang="en-US" dirty="0"/>
              <a:t>National average of 38% of funds allocated to postsecondary recipients totaling roughly $413 million</a:t>
            </a:r>
          </a:p>
          <a:p>
            <a:pPr lvl="1"/>
            <a:r>
              <a:rPr lang="en-US" dirty="0"/>
              <a:t>Determining the split of funds between secondary and postsecondary recipients is a key decision for each State</a:t>
            </a:r>
          </a:p>
          <a:p>
            <a:pPr lvl="1"/>
            <a:r>
              <a:rPr lang="en-US" dirty="0"/>
              <a:t>Formula based on Pell counts or a “more equitable distribution” method approved by ED.</a:t>
            </a:r>
          </a:p>
          <a:p>
            <a:pPr lvl="1"/>
            <a:r>
              <a:rPr lang="en-US" dirty="0"/>
              <a:t>Minimum allocation is $50,000</a:t>
            </a:r>
          </a:p>
          <a:p>
            <a:pPr lvl="1"/>
            <a:endParaRPr lang="en-US" dirty="0"/>
          </a:p>
          <a:p>
            <a:r>
              <a:rPr lang="en-US" dirty="0"/>
              <a:t>Eligible postsecondary recipients submit local applications for funding to support CTE programs of sufficient size, scope, and quality.</a:t>
            </a:r>
          </a:p>
        </p:txBody>
      </p:sp>
      <p:sp>
        <p:nvSpPr>
          <p:cNvPr id="3" name="Date Placeholder 2">
            <a:extLst>
              <a:ext uri="{FF2B5EF4-FFF2-40B4-BE49-F238E27FC236}">
                <a16:creationId xmlns:a16="http://schemas.microsoft.com/office/drawing/2014/main" id="{0CE86703-AA3E-44CE-12D7-F45517CA0050}"/>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C0C64355-0668-DB91-F9D4-638A1FAA391E}"/>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0730C21B-ED9E-D749-83E2-BFE5A651826B}"/>
              </a:ext>
            </a:extLst>
          </p:cNvPr>
          <p:cNvSpPr>
            <a:spLocks noGrp="1"/>
          </p:cNvSpPr>
          <p:nvPr>
            <p:ph type="sldNum" sz="quarter" idx="12"/>
          </p:nvPr>
        </p:nvSpPr>
        <p:spPr/>
        <p:txBody>
          <a:bodyPr/>
          <a:lstStyle/>
          <a:p>
            <a:fld id="{D1C0E5FD-33A8-4E34-8C94-410C8A191B8A}" type="slidenum">
              <a:rPr lang="en-US" smtClean="0"/>
              <a:pPr/>
              <a:t>4</a:t>
            </a:fld>
            <a:endParaRPr lang="en-US"/>
          </a:p>
        </p:txBody>
      </p:sp>
      <p:sp>
        <p:nvSpPr>
          <p:cNvPr id="6" name="Title 5">
            <a:extLst>
              <a:ext uri="{FF2B5EF4-FFF2-40B4-BE49-F238E27FC236}">
                <a16:creationId xmlns:a16="http://schemas.microsoft.com/office/drawing/2014/main" id="{660DA951-5096-D7C3-01FF-540E4935285D}"/>
              </a:ext>
            </a:extLst>
          </p:cNvPr>
          <p:cNvSpPr>
            <a:spLocks noGrp="1"/>
          </p:cNvSpPr>
          <p:nvPr>
            <p:ph type="title"/>
          </p:nvPr>
        </p:nvSpPr>
        <p:spPr/>
        <p:txBody>
          <a:bodyPr/>
          <a:lstStyle/>
          <a:p>
            <a:r>
              <a:rPr lang="en-US" dirty="0"/>
              <a:t>Perkins V – Postsecondary Funding</a:t>
            </a:r>
          </a:p>
        </p:txBody>
      </p:sp>
    </p:spTree>
    <p:extLst>
      <p:ext uri="{BB962C8B-B14F-4D97-AF65-F5344CB8AC3E}">
        <p14:creationId xmlns:p14="http://schemas.microsoft.com/office/powerpoint/2010/main" val="34602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F9B6A0-F3A1-4125-69BA-256731C14671}"/>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EDF470D0-A66C-CE21-0286-1AA37E050FEB}"/>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35A11AAA-58E2-8C9E-8DE7-CCD3E7FB253D}"/>
              </a:ext>
            </a:extLst>
          </p:cNvPr>
          <p:cNvSpPr>
            <a:spLocks noGrp="1"/>
          </p:cNvSpPr>
          <p:nvPr>
            <p:ph type="sldNum" sz="quarter" idx="12"/>
          </p:nvPr>
        </p:nvSpPr>
        <p:spPr/>
        <p:txBody>
          <a:bodyPr/>
          <a:lstStyle/>
          <a:p>
            <a:fld id="{D1C0E5FD-33A8-4E34-8C94-410C8A191B8A}" type="slidenum">
              <a:rPr lang="en-US" smtClean="0"/>
              <a:pPr/>
              <a:t>5</a:t>
            </a:fld>
            <a:endParaRPr lang="en-US"/>
          </a:p>
        </p:txBody>
      </p:sp>
      <p:sp>
        <p:nvSpPr>
          <p:cNvPr id="6" name="Title 5">
            <a:extLst>
              <a:ext uri="{FF2B5EF4-FFF2-40B4-BE49-F238E27FC236}">
                <a16:creationId xmlns:a16="http://schemas.microsoft.com/office/drawing/2014/main" id="{B257F0C0-1EDC-46ED-F0C3-9DF20417CFB7}"/>
              </a:ext>
            </a:extLst>
          </p:cNvPr>
          <p:cNvSpPr>
            <a:spLocks noGrp="1"/>
          </p:cNvSpPr>
          <p:nvPr>
            <p:ph type="title"/>
          </p:nvPr>
        </p:nvSpPr>
        <p:spPr/>
        <p:txBody>
          <a:bodyPr/>
          <a:lstStyle/>
          <a:p>
            <a:r>
              <a:rPr lang="en-US" dirty="0"/>
              <a:t>Perkins V Data - Enrollment</a:t>
            </a:r>
          </a:p>
        </p:txBody>
      </p:sp>
      <p:graphicFrame>
        <p:nvGraphicFramePr>
          <p:cNvPr id="7" name="Diagram 6">
            <a:extLst>
              <a:ext uri="{FF2B5EF4-FFF2-40B4-BE49-F238E27FC236}">
                <a16:creationId xmlns:a16="http://schemas.microsoft.com/office/drawing/2014/main" id="{B3FA31A0-ECBD-8C88-7AA5-EE6A182142E7}"/>
              </a:ext>
            </a:extLst>
          </p:cNvPr>
          <p:cNvGraphicFramePr/>
          <p:nvPr>
            <p:extLst>
              <p:ext uri="{D42A27DB-BD31-4B8C-83A1-F6EECF244321}">
                <p14:modId xmlns:p14="http://schemas.microsoft.com/office/powerpoint/2010/main" val="2659339009"/>
              </p:ext>
            </p:extLst>
          </p:nvPr>
        </p:nvGraphicFramePr>
        <p:xfrm>
          <a:off x="414339" y="136519"/>
          <a:ext cx="11515724" cy="640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40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F9B6A0-F3A1-4125-69BA-256731C14671}"/>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EDF470D0-A66C-CE21-0286-1AA37E050FEB}"/>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35A11AAA-58E2-8C9E-8DE7-CCD3E7FB253D}"/>
              </a:ext>
            </a:extLst>
          </p:cNvPr>
          <p:cNvSpPr>
            <a:spLocks noGrp="1"/>
          </p:cNvSpPr>
          <p:nvPr>
            <p:ph type="sldNum" sz="quarter" idx="12"/>
          </p:nvPr>
        </p:nvSpPr>
        <p:spPr/>
        <p:txBody>
          <a:bodyPr/>
          <a:lstStyle/>
          <a:p>
            <a:fld id="{D1C0E5FD-33A8-4E34-8C94-410C8A191B8A}" type="slidenum">
              <a:rPr lang="en-US" smtClean="0"/>
              <a:pPr/>
              <a:t>6</a:t>
            </a:fld>
            <a:endParaRPr lang="en-US"/>
          </a:p>
        </p:txBody>
      </p:sp>
      <p:sp>
        <p:nvSpPr>
          <p:cNvPr id="6" name="Title 5">
            <a:extLst>
              <a:ext uri="{FF2B5EF4-FFF2-40B4-BE49-F238E27FC236}">
                <a16:creationId xmlns:a16="http://schemas.microsoft.com/office/drawing/2014/main" id="{B257F0C0-1EDC-46ED-F0C3-9DF20417CFB7}"/>
              </a:ext>
            </a:extLst>
          </p:cNvPr>
          <p:cNvSpPr>
            <a:spLocks noGrp="1"/>
          </p:cNvSpPr>
          <p:nvPr>
            <p:ph type="title"/>
          </p:nvPr>
        </p:nvSpPr>
        <p:spPr/>
        <p:txBody>
          <a:bodyPr/>
          <a:lstStyle/>
          <a:p>
            <a:r>
              <a:rPr lang="en-US" dirty="0"/>
              <a:t>Perkins V Data - Performance</a:t>
            </a:r>
          </a:p>
        </p:txBody>
      </p:sp>
      <p:graphicFrame>
        <p:nvGraphicFramePr>
          <p:cNvPr id="2" name="Diagram 1">
            <a:extLst>
              <a:ext uri="{FF2B5EF4-FFF2-40B4-BE49-F238E27FC236}">
                <a16:creationId xmlns:a16="http://schemas.microsoft.com/office/drawing/2014/main" id="{9DD8445E-19E3-51A5-5DA0-C5465D56D750}"/>
              </a:ext>
            </a:extLst>
          </p:cNvPr>
          <p:cNvGraphicFramePr/>
          <p:nvPr>
            <p:extLst>
              <p:ext uri="{D42A27DB-BD31-4B8C-83A1-F6EECF244321}">
                <p14:modId xmlns:p14="http://schemas.microsoft.com/office/powerpoint/2010/main" val="1517110799"/>
              </p:ext>
            </p:extLst>
          </p:nvPr>
        </p:nvGraphicFramePr>
        <p:xfrm>
          <a:off x="114300" y="871538"/>
          <a:ext cx="11972925" cy="584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33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F9B6A0-F3A1-4125-69BA-256731C14671}"/>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EDF470D0-A66C-CE21-0286-1AA37E050FEB}"/>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35A11AAA-58E2-8C9E-8DE7-CCD3E7FB253D}"/>
              </a:ext>
            </a:extLst>
          </p:cNvPr>
          <p:cNvSpPr>
            <a:spLocks noGrp="1"/>
          </p:cNvSpPr>
          <p:nvPr>
            <p:ph type="sldNum" sz="quarter" idx="12"/>
          </p:nvPr>
        </p:nvSpPr>
        <p:spPr/>
        <p:txBody>
          <a:bodyPr/>
          <a:lstStyle/>
          <a:p>
            <a:fld id="{D1C0E5FD-33A8-4E34-8C94-410C8A191B8A}" type="slidenum">
              <a:rPr lang="en-US" smtClean="0"/>
              <a:pPr/>
              <a:t>7</a:t>
            </a:fld>
            <a:endParaRPr lang="en-US"/>
          </a:p>
        </p:txBody>
      </p:sp>
      <p:sp>
        <p:nvSpPr>
          <p:cNvPr id="6" name="Title 5">
            <a:extLst>
              <a:ext uri="{FF2B5EF4-FFF2-40B4-BE49-F238E27FC236}">
                <a16:creationId xmlns:a16="http://schemas.microsoft.com/office/drawing/2014/main" id="{B257F0C0-1EDC-46ED-F0C3-9DF20417CFB7}"/>
              </a:ext>
            </a:extLst>
          </p:cNvPr>
          <p:cNvSpPr>
            <a:spLocks noGrp="1"/>
          </p:cNvSpPr>
          <p:nvPr>
            <p:ph type="title"/>
          </p:nvPr>
        </p:nvSpPr>
        <p:spPr/>
        <p:txBody>
          <a:bodyPr/>
          <a:lstStyle/>
          <a:p>
            <a:r>
              <a:rPr lang="en-US" dirty="0"/>
              <a:t>Disaggregated Categories</a:t>
            </a:r>
          </a:p>
        </p:txBody>
      </p:sp>
      <p:pic>
        <p:nvPicPr>
          <p:cNvPr id="7" name="Picture 6">
            <a:extLst>
              <a:ext uri="{FF2B5EF4-FFF2-40B4-BE49-F238E27FC236}">
                <a16:creationId xmlns:a16="http://schemas.microsoft.com/office/drawing/2014/main" id="{F1BED9C7-4A2D-B325-ED2B-8C7F33167DA6}"/>
              </a:ext>
            </a:extLst>
          </p:cNvPr>
          <p:cNvPicPr>
            <a:picLocks noChangeAspect="1"/>
          </p:cNvPicPr>
          <p:nvPr/>
        </p:nvPicPr>
        <p:blipFill>
          <a:blip r:embed="rId3"/>
          <a:stretch>
            <a:fillRect/>
          </a:stretch>
        </p:blipFill>
        <p:spPr>
          <a:xfrm>
            <a:off x="3352562" y="1494965"/>
            <a:ext cx="5486876" cy="2395760"/>
          </a:xfrm>
          <a:prstGeom prst="rect">
            <a:avLst/>
          </a:prstGeom>
        </p:spPr>
      </p:pic>
      <p:graphicFrame>
        <p:nvGraphicFramePr>
          <p:cNvPr id="8" name="Table 7">
            <a:extLst>
              <a:ext uri="{FF2B5EF4-FFF2-40B4-BE49-F238E27FC236}">
                <a16:creationId xmlns:a16="http://schemas.microsoft.com/office/drawing/2014/main" id="{9E57FF88-046F-E6D2-1222-589B67755F05}"/>
              </a:ext>
            </a:extLst>
          </p:cNvPr>
          <p:cNvGraphicFramePr>
            <a:graphicFrameLocks noGrp="1"/>
          </p:cNvGraphicFramePr>
          <p:nvPr>
            <p:extLst>
              <p:ext uri="{D42A27DB-BD31-4B8C-83A1-F6EECF244321}">
                <p14:modId xmlns:p14="http://schemas.microsoft.com/office/powerpoint/2010/main" val="1476568382"/>
              </p:ext>
            </p:extLst>
          </p:nvPr>
        </p:nvGraphicFramePr>
        <p:xfrm>
          <a:off x="1175657" y="4034965"/>
          <a:ext cx="10014856" cy="2014158"/>
        </p:xfrm>
        <a:graphic>
          <a:graphicData uri="http://schemas.openxmlformats.org/drawingml/2006/table">
            <a:tbl>
              <a:tblPr firstRow="1" firstCol="1" bandRow="1"/>
              <a:tblGrid>
                <a:gridCol w="3265437">
                  <a:extLst>
                    <a:ext uri="{9D8B030D-6E8A-4147-A177-3AD203B41FA5}">
                      <a16:colId xmlns:a16="http://schemas.microsoft.com/office/drawing/2014/main" val="1837971437"/>
                    </a:ext>
                  </a:extLst>
                </a:gridCol>
                <a:gridCol w="2246689">
                  <a:extLst>
                    <a:ext uri="{9D8B030D-6E8A-4147-A177-3AD203B41FA5}">
                      <a16:colId xmlns:a16="http://schemas.microsoft.com/office/drawing/2014/main" val="2484375279"/>
                    </a:ext>
                  </a:extLst>
                </a:gridCol>
                <a:gridCol w="2251790">
                  <a:extLst>
                    <a:ext uri="{9D8B030D-6E8A-4147-A177-3AD203B41FA5}">
                      <a16:colId xmlns:a16="http://schemas.microsoft.com/office/drawing/2014/main" val="1284981645"/>
                    </a:ext>
                  </a:extLst>
                </a:gridCol>
                <a:gridCol w="2250940">
                  <a:extLst>
                    <a:ext uri="{9D8B030D-6E8A-4147-A177-3AD203B41FA5}">
                      <a16:colId xmlns:a16="http://schemas.microsoft.com/office/drawing/2014/main" val="3713870722"/>
                    </a:ext>
                  </a:extLst>
                </a:gridCol>
              </a:tblGrid>
              <a:tr h="437556">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griculture, Food, and Natural Resources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Architecture and Construction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Arts, A/V Technology and Communications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Business Management and Administration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3878203"/>
                  </a:ext>
                </a:extLst>
              </a:tr>
              <a:tr h="437556">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Government &amp; Public Administration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 Science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3378395"/>
                  </a:ext>
                </a:extLst>
              </a:tr>
              <a:tr h="437556">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Hospitality and Tourism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a:t>
                      </a: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Law, Public Safety, Corrections, and 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5933974"/>
                  </a:ext>
                </a:extLst>
              </a:tr>
              <a:tr h="661281">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Manufacturing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Marketing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Science, Technology, Engineering, and Mathematics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Transportation, Distribution, and Logistics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5364333"/>
                  </a:ext>
                </a:extLst>
              </a:tr>
            </a:tbl>
          </a:graphicData>
        </a:graphic>
      </p:graphicFrame>
      <p:sp>
        <p:nvSpPr>
          <p:cNvPr id="9" name="Text Placeholder 2">
            <a:extLst>
              <a:ext uri="{FF2B5EF4-FFF2-40B4-BE49-F238E27FC236}">
                <a16:creationId xmlns:a16="http://schemas.microsoft.com/office/drawing/2014/main" id="{74603E4C-E0FE-90FD-0C29-55053B8BBAD7}"/>
              </a:ext>
            </a:extLst>
          </p:cNvPr>
          <p:cNvSpPr txBox="1">
            <a:spLocks/>
          </p:cNvSpPr>
          <p:nvPr/>
        </p:nvSpPr>
        <p:spPr>
          <a:xfrm>
            <a:off x="838200" y="1450228"/>
            <a:ext cx="10626725" cy="4761888"/>
          </a:xfrm>
          <a:prstGeom prst="rect">
            <a:avLst/>
          </a:prstGeom>
          <a:noFill/>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b="1" dirty="0"/>
              <a:t>							       Special Populations </a:t>
            </a:r>
          </a:p>
          <a:p>
            <a:endParaRPr lang="en-US" dirty="0"/>
          </a:p>
          <a:p>
            <a:endParaRPr lang="en-US" dirty="0"/>
          </a:p>
          <a:p>
            <a:endParaRPr lang="en-US" b="1" dirty="0"/>
          </a:p>
          <a:p>
            <a:pPr marL="0" indent="0">
              <a:buNone/>
            </a:pPr>
            <a:r>
              <a:rPr lang="en-US" b="1" dirty="0"/>
              <a:t>   Career Clusters</a:t>
            </a:r>
          </a:p>
          <a:p>
            <a:endParaRPr lang="en-US" dirty="0"/>
          </a:p>
          <a:p>
            <a:endParaRPr lang="en-US" dirty="0"/>
          </a:p>
        </p:txBody>
      </p:sp>
    </p:spTree>
    <p:extLst>
      <p:ext uri="{BB962C8B-B14F-4D97-AF65-F5344CB8AC3E}">
        <p14:creationId xmlns:p14="http://schemas.microsoft.com/office/powerpoint/2010/main" val="38856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900" decel="100000" fill="hold"/>
                                        <p:tgtEl>
                                          <p:spTgt spid="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0BD3FC-9183-E7B7-2849-44C2357BD046}"/>
              </a:ext>
            </a:extLst>
          </p:cNvPr>
          <p:cNvSpPr>
            <a:spLocks noGrp="1"/>
          </p:cNvSpPr>
          <p:nvPr>
            <p:ph type="title"/>
          </p:nvPr>
        </p:nvSpPr>
        <p:spPr/>
        <p:txBody>
          <a:bodyPr/>
          <a:lstStyle/>
          <a:p>
            <a:r>
              <a:rPr lang="en-US" dirty="0"/>
              <a:t>Currently Available Data</a:t>
            </a:r>
          </a:p>
        </p:txBody>
      </p:sp>
      <p:sp>
        <p:nvSpPr>
          <p:cNvPr id="2" name="Content Placeholder 1">
            <a:extLst>
              <a:ext uri="{FF2B5EF4-FFF2-40B4-BE49-F238E27FC236}">
                <a16:creationId xmlns:a16="http://schemas.microsoft.com/office/drawing/2014/main" id="{37834ECD-8EEB-365D-D1C6-75E0330A8E27}"/>
              </a:ext>
            </a:extLst>
          </p:cNvPr>
          <p:cNvSpPr>
            <a:spLocks noGrp="1"/>
          </p:cNvSpPr>
          <p:nvPr>
            <p:ph idx="1"/>
          </p:nvPr>
        </p:nvSpPr>
        <p:spPr/>
        <p:txBody>
          <a:bodyPr>
            <a:normAutofit lnSpcReduction="10000"/>
          </a:bodyPr>
          <a:lstStyle/>
          <a:p>
            <a:pPr marL="0" indent="0" algn="ctr">
              <a:buNone/>
            </a:pPr>
            <a:r>
              <a:rPr lang="en-US" b="1" dirty="0"/>
              <a:t>State Profiles</a:t>
            </a:r>
          </a:p>
          <a:p>
            <a:r>
              <a:rPr lang="en-US" dirty="0"/>
              <a:t>Enrollment data for 4 years.</a:t>
            </a:r>
          </a:p>
          <a:p>
            <a:r>
              <a:rPr lang="en-US" dirty="0"/>
              <a:t>Performance data for 3 years.</a:t>
            </a:r>
          </a:p>
          <a:p>
            <a:r>
              <a:rPr lang="en-US" dirty="0"/>
              <a:t>National Summary and Profiles for all States.</a:t>
            </a:r>
          </a:p>
          <a:p>
            <a:r>
              <a:rPr lang="en-US" dirty="0"/>
              <a:t>Dynamic dashboards to dive into disaggregated data.</a:t>
            </a:r>
          </a:p>
        </p:txBody>
      </p:sp>
      <p:sp>
        <p:nvSpPr>
          <p:cNvPr id="7" name="Content Placeholder 6">
            <a:extLst>
              <a:ext uri="{FF2B5EF4-FFF2-40B4-BE49-F238E27FC236}">
                <a16:creationId xmlns:a16="http://schemas.microsoft.com/office/drawing/2014/main" id="{69D6ED26-1DF8-CB14-44C0-0A922B6E05BE}"/>
              </a:ext>
            </a:extLst>
          </p:cNvPr>
          <p:cNvSpPr>
            <a:spLocks noGrp="1"/>
          </p:cNvSpPr>
          <p:nvPr>
            <p:ph idx="13"/>
          </p:nvPr>
        </p:nvSpPr>
        <p:spPr/>
        <p:txBody>
          <a:bodyPr/>
          <a:lstStyle/>
          <a:p>
            <a:pPr marL="0" indent="0" algn="ctr">
              <a:buNone/>
            </a:pPr>
            <a:r>
              <a:rPr lang="en-US" b="1" dirty="0"/>
              <a:t>Perkins Data Explorer</a:t>
            </a:r>
          </a:p>
          <a:p>
            <a:r>
              <a:rPr lang="en-US" dirty="0"/>
              <a:t>Run custom reports to produce raw data files that can be exported to Excel.</a:t>
            </a:r>
          </a:p>
        </p:txBody>
      </p:sp>
      <p:sp>
        <p:nvSpPr>
          <p:cNvPr id="3" name="Date Placeholder 2">
            <a:extLst>
              <a:ext uri="{FF2B5EF4-FFF2-40B4-BE49-F238E27FC236}">
                <a16:creationId xmlns:a16="http://schemas.microsoft.com/office/drawing/2014/main" id="{3F1DE243-102A-3BB7-DD41-C1648DEF4F36}"/>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584C8C00-5403-A23B-21BE-36033353B960}"/>
              </a:ext>
            </a:extLst>
          </p:cNvPr>
          <p:cNvSpPr>
            <a:spLocks noGrp="1"/>
          </p:cNvSpPr>
          <p:nvPr>
            <p:ph type="ftr" sz="quarter" idx="11"/>
          </p:nvPr>
        </p:nvSpPr>
        <p:spPr>
          <a:xfrm>
            <a:off x="3729519" y="6171522"/>
            <a:ext cx="4423881" cy="549953"/>
          </a:xfrm>
        </p:spPr>
        <p:txBody>
          <a:bodyPr/>
          <a:lstStyle/>
          <a:p>
            <a:r>
              <a:rPr lang="en-US"/>
              <a:t>OFFICE OF CAREER, TECHNICAL, AND ADULT EDUCATION</a:t>
            </a:r>
          </a:p>
        </p:txBody>
      </p:sp>
      <p:sp>
        <p:nvSpPr>
          <p:cNvPr id="5" name="Slide Number Placeholder 4">
            <a:extLst>
              <a:ext uri="{FF2B5EF4-FFF2-40B4-BE49-F238E27FC236}">
                <a16:creationId xmlns:a16="http://schemas.microsoft.com/office/drawing/2014/main" id="{4C31363F-B3CF-1438-8104-371E589B84E6}"/>
              </a:ext>
            </a:extLst>
          </p:cNvPr>
          <p:cNvSpPr>
            <a:spLocks noGrp="1"/>
          </p:cNvSpPr>
          <p:nvPr>
            <p:ph type="sldNum" sz="quarter" idx="12"/>
          </p:nvPr>
        </p:nvSpPr>
        <p:spPr/>
        <p:txBody>
          <a:bodyPr/>
          <a:lstStyle/>
          <a:p>
            <a:fld id="{D1C0E5FD-33A8-4E34-8C94-410C8A191B8A}" type="slidenum">
              <a:rPr lang="en-US" smtClean="0"/>
              <a:pPr/>
              <a:t>8</a:t>
            </a:fld>
            <a:endParaRPr lang="en-US"/>
          </a:p>
        </p:txBody>
      </p:sp>
    </p:spTree>
    <p:extLst>
      <p:ext uri="{BB962C8B-B14F-4D97-AF65-F5344CB8AC3E}">
        <p14:creationId xmlns:p14="http://schemas.microsoft.com/office/powerpoint/2010/main" val="222422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F3C7C0-F906-10FF-8172-0B2415DDD613}"/>
              </a:ext>
            </a:extLst>
          </p:cNvPr>
          <p:cNvSpPr>
            <a:spLocks noGrp="1"/>
          </p:cNvSpPr>
          <p:nvPr>
            <p:ph type="dt" sz="half" idx="10"/>
          </p:nvPr>
        </p:nvSpPr>
        <p:spPr/>
        <p:txBody>
          <a:bodyPr/>
          <a:lstStyle/>
          <a:p>
            <a:fld id="{B624F61D-F239-43FB-BA22-EB7B4CBBA07C}" type="datetime1">
              <a:rPr lang="en-US" smtClean="0"/>
              <a:pPr/>
              <a:t>10/15/2024</a:t>
            </a:fld>
            <a:endParaRPr lang="en-US"/>
          </a:p>
        </p:txBody>
      </p:sp>
      <p:sp>
        <p:nvSpPr>
          <p:cNvPr id="4" name="Footer Placeholder 3">
            <a:extLst>
              <a:ext uri="{FF2B5EF4-FFF2-40B4-BE49-F238E27FC236}">
                <a16:creationId xmlns:a16="http://schemas.microsoft.com/office/drawing/2014/main" id="{800E033D-DFA1-40C3-8EDE-413D8B736DB2}"/>
              </a:ext>
            </a:extLst>
          </p:cNvPr>
          <p:cNvSpPr>
            <a:spLocks noGrp="1"/>
          </p:cNvSpPr>
          <p:nvPr>
            <p:ph type="ftr" sz="quarter" idx="11"/>
          </p:nvPr>
        </p:nvSpPr>
        <p:spPr/>
        <p:txBody>
          <a:bodyPr/>
          <a:lstStyle/>
          <a:p>
            <a:r>
              <a:rPr lang="en-US"/>
              <a:t>U.S. DEPARTMENT OF EDUCATION</a:t>
            </a:r>
          </a:p>
        </p:txBody>
      </p:sp>
      <p:sp>
        <p:nvSpPr>
          <p:cNvPr id="5" name="Slide Number Placeholder 4">
            <a:extLst>
              <a:ext uri="{FF2B5EF4-FFF2-40B4-BE49-F238E27FC236}">
                <a16:creationId xmlns:a16="http://schemas.microsoft.com/office/drawing/2014/main" id="{DD15896A-6CCE-DE41-7580-FF9AEB0856BE}"/>
              </a:ext>
            </a:extLst>
          </p:cNvPr>
          <p:cNvSpPr>
            <a:spLocks noGrp="1"/>
          </p:cNvSpPr>
          <p:nvPr>
            <p:ph type="sldNum" sz="quarter" idx="12"/>
          </p:nvPr>
        </p:nvSpPr>
        <p:spPr/>
        <p:txBody>
          <a:bodyPr/>
          <a:lstStyle/>
          <a:p>
            <a:fld id="{D1C0E5FD-33A8-4E34-8C94-410C8A191B8A}" type="slidenum">
              <a:rPr lang="en-US" smtClean="0"/>
              <a:pPr/>
              <a:t>9</a:t>
            </a:fld>
            <a:endParaRPr lang="en-US"/>
          </a:p>
        </p:txBody>
      </p:sp>
      <p:sp>
        <p:nvSpPr>
          <p:cNvPr id="6" name="Title 5">
            <a:extLst>
              <a:ext uri="{FF2B5EF4-FFF2-40B4-BE49-F238E27FC236}">
                <a16:creationId xmlns:a16="http://schemas.microsoft.com/office/drawing/2014/main" id="{63ED48CE-EB1E-2DD9-9A69-A6BADDA73873}"/>
              </a:ext>
            </a:extLst>
          </p:cNvPr>
          <p:cNvSpPr>
            <a:spLocks noGrp="1"/>
          </p:cNvSpPr>
          <p:nvPr>
            <p:ph type="title"/>
          </p:nvPr>
        </p:nvSpPr>
        <p:spPr/>
        <p:txBody>
          <a:bodyPr>
            <a:normAutofit fontScale="90000"/>
          </a:bodyPr>
          <a:lstStyle/>
          <a:p>
            <a:r>
              <a:rPr lang="en-US" dirty="0"/>
              <a:t>Participants for Program Years </a:t>
            </a:r>
            <a:br>
              <a:rPr lang="en-US" dirty="0"/>
            </a:br>
            <a:r>
              <a:rPr lang="en-US" dirty="0"/>
              <a:t>2007-08 to 2022-23</a:t>
            </a:r>
          </a:p>
        </p:txBody>
      </p:sp>
      <p:graphicFrame>
        <p:nvGraphicFramePr>
          <p:cNvPr id="7" name="Content Placeholder 5">
            <a:extLst>
              <a:ext uri="{FF2B5EF4-FFF2-40B4-BE49-F238E27FC236}">
                <a16:creationId xmlns:a16="http://schemas.microsoft.com/office/drawing/2014/main" id="{49F27AFF-EF09-F07D-8131-DB9158DA741C}"/>
              </a:ext>
            </a:extLst>
          </p:cNvPr>
          <p:cNvGraphicFramePr>
            <a:graphicFrameLocks/>
          </p:cNvGraphicFramePr>
          <p:nvPr>
            <p:extLst>
              <p:ext uri="{D42A27DB-BD31-4B8C-83A1-F6EECF244321}">
                <p14:modId xmlns:p14="http://schemas.microsoft.com/office/powerpoint/2010/main" val="1881448076"/>
              </p:ext>
            </p:extLst>
          </p:nvPr>
        </p:nvGraphicFramePr>
        <p:xfrm>
          <a:off x="0" y="1825238"/>
          <a:ext cx="121920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5548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tae">
    <a:dk1>
      <a:sysClr val="windowText" lastClr="000000"/>
    </a:dk1>
    <a:lt1>
      <a:sysClr val="window" lastClr="FFFFFF"/>
    </a:lt1>
    <a:dk2>
      <a:srgbClr val="44546A"/>
    </a:dk2>
    <a:lt2>
      <a:srgbClr val="E7E6E6"/>
    </a:lt2>
    <a:accent1>
      <a:srgbClr val="6EC940"/>
    </a:accent1>
    <a:accent2>
      <a:srgbClr val="2D8700"/>
    </a:accent2>
    <a:accent3>
      <a:srgbClr val="0075EB"/>
    </a:accent3>
    <a:accent4>
      <a:srgbClr val="1F5C99"/>
    </a:accent4>
    <a:accent5>
      <a:srgbClr val="981F33"/>
    </a:accent5>
    <a:accent6>
      <a:srgbClr val="580085"/>
    </a:accent6>
    <a:hlink>
      <a:srgbClr val="0563C1"/>
    </a:hlink>
    <a:folHlink>
      <a:srgbClr val="954F72"/>
    </a:folHlink>
  </a:clrScheme>
  <a:fontScheme name="Custom 4">
    <a:majorFont>
      <a:latin typeface="Avenir Next LT Pro"/>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ctae">
    <a:dk1>
      <a:sysClr val="windowText" lastClr="000000"/>
    </a:dk1>
    <a:lt1>
      <a:sysClr val="window" lastClr="FFFFFF"/>
    </a:lt1>
    <a:dk2>
      <a:srgbClr val="44546A"/>
    </a:dk2>
    <a:lt2>
      <a:srgbClr val="E7E6E6"/>
    </a:lt2>
    <a:accent1>
      <a:srgbClr val="6EC940"/>
    </a:accent1>
    <a:accent2>
      <a:srgbClr val="2D8700"/>
    </a:accent2>
    <a:accent3>
      <a:srgbClr val="0075EB"/>
    </a:accent3>
    <a:accent4>
      <a:srgbClr val="1F5C99"/>
    </a:accent4>
    <a:accent5>
      <a:srgbClr val="981F33"/>
    </a:accent5>
    <a:accent6>
      <a:srgbClr val="580085"/>
    </a:accent6>
    <a:hlink>
      <a:srgbClr val="0563C1"/>
    </a:hlink>
    <a:folHlink>
      <a:srgbClr val="954F72"/>
    </a:folHlink>
  </a:clrScheme>
  <a:fontScheme name="Custom 4">
    <a:majorFont>
      <a:latin typeface="Avenir Next LT Pro"/>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ctae">
    <a:dk1>
      <a:sysClr val="windowText" lastClr="000000"/>
    </a:dk1>
    <a:lt1>
      <a:sysClr val="window" lastClr="FFFFFF"/>
    </a:lt1>
    <a:dk2>
      <a:srgbClr val="44546A"/>
    </a:dk2>
    <a:lt2>
      <a:srgbClr val="E7E6E6"/>
    </a:lt2>
    <a:accent1>
      <a:srgbClr val="6EC940"/>
    </a:accent1>
    <a:accent2>
      <a:srgbClr val="2D8700"/>
    </a:accent2>
    <a:accent3>
      <a:srgbClr val="0075EB"/>
    </a:accent3>
    <a:accent4>
      <a:srgbClr val="1F5C99"/>
    </a:accent4>
    <a:accent5>
      <a:srgbClr val="981F33"/>
    </a:accent5>
    <a:accent6>
      <a:srgbClr val="580085"/>
    </a:accent6>
    <a:hlink>
      <a:srgbClr val="0563C1"/>
    </a:hlink>
    <a:folHlink>
      <a:srgbClr val="954F72"/>
    </a:folHlink>
  </a:clrScheme>
  <a:fontScheme name="Custom 4">
    <a:majorFont>
      <a:latin typeface="Avenir Next LT Pro"/>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16F31B91C014594C60B0F1FC11458" ma:contentTypeVersion="12" ma:contentTypeDescription="Create a new document." ma:contentTypeScope="" ma:versionID="626f1281e6dd93450f81a8a24d4c928e">
  <xsd:schema xmlns:xsd="http://www.w3.org/2001/XMLSchema" xmlns:xs="http://www.w3.org/2001/XMLSchema" xmlns:p="http://schemas.microsoft.com/office/2006/metadata/properties" xmlns:ns2="23dbbafd-75ce-4e3e-ab29-4ca3b7c6db75" xmlns:ns3="349cf8ac-006e-4d62-a98b-9363578b33a4" targetNamespace="http://schemas.microsoft.com/office/2006/metadata/properties" ma:root="true" ma:fieldsID="c00a075999e4df9aef1242828577c513" ns2:_="" ns3:_="">
    <xsd:import namespace="23dbbafd-75ce-4e3e-ab29-4ca3b7c6db75"/>
    <xsd:import namespace="349cf8ac-006e-4d62-a98b-9363578b33a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dbbafd-75ce-4e3e-ab29-4ca3b7c6d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57479ed-16e3-4c54-a34b-e226e0af443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9cf8ac-006e-4d62-a98b-9363578b33a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c433753-b633-4840-a77d-39a460078d2e}" ma:internalName="TaxCatchAll" ma:showField="CatchAllData" ma:web="349cf8ac-006e-4d62-a98b-9363578b33a4">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49cf8ac-006e-4d62-a98b-9363578b33a4" xsi:nil="true"/>
    <lcf76f155ced4ddcb4097134ff3c332f xmlns="23dbbafd-75ce-4e3e-ab29-4ca3b7c6db75">
      <Terms xmlns="http://schemas.microsoft.com/office/infopath/2007/PartnerControls"/>
    </lcf76f155ced4ddcb4097134ff3c332f>
    <SharedWithUsers xmlns="349cf8ac-006e-4d62-a98b-9363578b33a4">
      <UserInfo>
        <DisplayName>Texeira, Elizabeth</DisplayName>
        <AccountId>39</AccountId>
        <AccountType/>
      </UserInfo>
      <UserInfo>
        <DisplayName>Beltram, Patti</DisplayName>
        <AccountId>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5F0772-DBB6-44DE-8F3F-7F9821FA2CDC}">
  <ds:schemaRefs>
    <ds:schemaRef ds:uri="23dbbafd-75ce-4e3e-ab29-4ca3b7c6db75"/>
    <ds:schemaRef ds:uri="349cf8ac-006e-4d62-a98b-9363578b33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F46216-024E-4CB2-A15C-6FC10BEA915D}">
  <ds:schemaRefs>
    <ds:schemaRef ds:uri="23dbbafd-75ce-4e3e-ab29-4ca3b7c6db75"/>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349cf8ac-006e-4d62-a98b-9363578b33a4"/>
    <ds:schemaRef ds:uri="http://purl.org/dc/dcmitype/"/>
    <ds:schemaRef ds:uri="http://purl.org/dc/elements/1.1/"/>
  </ds:schemaRefs>
</ds:datastoreItem>
</file>

<file path=customXml/itemProps3.xml><?xml version="1.0" encoding="utf-8"?>
<ds:datastoreItem xmlns:ds="http://schemas.openxmlformats.org/officeDocument/2006/customXml" ds:itemID="{8C681538-268F-4C23-81F8-54ED9F448A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8537</TotalTime>
  <Words>1575</Words>
  <Application>Microsoft Office PowerPoint</Application>
  <PresentationFormat>Widescreen</PresentationFormat>
  <Paragraphs>283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Nova</vt:lpstr>
      <vt:lpstr>Arial Nova Light</vt:lpstr>
      <vt:lpstr>Avenir Next LT Pro</vt:lpstr>
      <vt:lpstr>Calibri</vt:lpstr>
      <vt:lpstr>Calibri Light</vt:lpstr>
      <vt:lpstr>Verdana</vt:lpstr>
      <vt:lpstr>Office Theme</vt:lpstr>
      <vt:lpstr>Up-to-Date with DATE</vt:lpstr>
      <vt:lpstr>Session Objectives</vt:lpstr>
      <vt:lpstr>Perkins V - Vision</vt:lpstr>
      <vt:lpstr>Perkins V – Postsecondary Funding</vt:lpstr>
      <vt:lpstr>Perkins V Data - Enrollment</vt:lpstr>
      <vt:lpstr>Perkins V Data - Performance</vt:lpstr>
      <vt:lpstr>Disaggregated Categories</vt:lpstr>
      <vt:lpstr>Currently Available Data</vt:lpstr>
      <vt:lpstr>Participants for Program Years  2007-08 to 2022-23</vt:lpstr>
      <vt:lpstr>Concentrators for Program Years  2019-20 to 2022-23</vt:lpstr>
      <vt:lpstr>Characteristics of CTE Participants Program Year 2022-23</vt:lpstr>
      <vt:lpstr>Characteristics of CTE Concentrators Program Year 2022-23</vt:lpstr>
      <vt:lpstr>Postsecondary Concentrator Performance - Program Years 2020-23</vt:lpstr>
      <vt:lpstr>Improving CTE Performance Measurement and Data Collection</vt:lpstr>
      <vt:lpstr>Perkins V – Information Collections</vt:lpstr>
      <vt:lpstr>Proposed Changes</vt:lpstr>
      <vt:lpstr>Why Common Numerator/Denominator Specifications?</vt:lpstr>
      <vt:lpstr>Post-Program Placement (1P1)</vt:lpstr>
      <vt:lpstr>Attainment of Recognized Postsecondary Credential (2P1)</vt:lpstr>
      <vt:lpstr>CTE Concentrators in Non-traditional Fields (3P1)</vt:lpstr>
      <vt:lpstr>Implementation Timeline</vt:lpstr>
      <vt:lpstr>Implications for States and Locals</vt:lpstr>
      <vt:lpstr>Provide Feedback on Proposed Changes</vt:lpstr>
      <vt:lpstr>Perkins Collaborative Resource Network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Guerrero, Julian</dc:creator>
  <cp:lastModifiedBy>Flynn-Tabloff, Adam</cp:lastModifiedBy>
  <cp:revision>3</cp:revision>
  <dcterms:created xsi:type="dcterms:W3CDTF">2022-02-18T16:18:01Z</dcterms:created>
  <dcterms:modified xsi:type="dcterms:W3CDTF">2024-10-15T16:34:54Z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0x010100A1516F31B91C014594C60B0F1FC11458</vt:lpwstr>
  </property>
  <property fmtid="{D5CDD505-2E9C-101B-9397-08002B2CF9AE}" pid="3" name="MediaServiceImageTags">
    <vt:lpwstr/>
  </property>
  <property fmtid="{D5CDD505-2E9C-101B-9397-08002B2CF9AE}" pid="4" name="Order">
    <vt:r8>230100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